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4"/>
  </p:notesMasterIdLst>
  <p:sldIdLst>
    <p:sldId id="965" r:id="rId3"/>
    <p:sldId id="867" r:id="rId4"/>
    <p:sldId id="955" r:id="rId5"/>
    <p:sldId id="986" r:id="rId6"/>
    <p:sldId id="947" r:id="rId7"/>
    <p:sldId id="380" r:id="rId8"/>
    <p:sldId id="810" r:id="rId9"/>
    <p:sldId id="449" r:id="rId10"/>
    <p:sldId id="665" r:id="rId11"/>
    <p:sldId id="956" r:id="rId12"/>
    <p:sldId id="957" r:id="rId13"/>
    <p:sldId id="958" r:id="rId14"/>
    <p:sldId id="775" r:id="rId15"/>
    <p:sldId id="969" r:id="rId16"/>
    <p:sldId id="970" r:id="rId17"/>
    <p:sldId id="971" r:id="rId18"/>
    <p:sldId id="972" r:id="rId19"/>
    <p:sldId id="783" r:id="rId20"/>
    <p:sldId id="465" r:id="rId21"/>
    <p:sldId id="959" r:id="rId22"/>
    <p:sldId id="960" r:id="rId23"/>
    <p:sldId id="327" r:id="rId24"/>
    <p:sldId id="761" r:id="rId25"/>
    <p:sldId id="961" r:id="rId26"/>
    <p:sldId id="962" r:id="rId27"/>
    <p:sldId id="963" r:id="rId28"/>
    <p:sldId id="964" r:id="rId29"/>
    <p:sldId id="985" r:id="rId30"/>
    <p:sldId id="329" r:id="rId31"/>
    <p:sldId id="314" r:id="rId32"/>
    <p:sldId id="987" r:id="rId33"/>
    <p:sldId id="302" r:id="rId34"/>
    <p:sldId id="988" r:id="rId35"/>
    <p:sldId id="335" r:id="rId36"/>
    <p:sldId id="989" r:id="rId37"/>
    <p:sldId id="993" r:id="rId38"/>
    <p:sldId id="992" r:id="rId39"/>
    <p:sldId id="994" r:id="rId40"/>
    <p:sldId id="991" r:id="rId41"/>
    <p:sldId id="767" r:id="rId42"/>
    <p:sldId id="1160" r:id="rId43"/>
    <p:sldId id="873" r:id="rId44"/>
    <p:sldId id="655" r:id="rId45"/>
    <p:sldId id="1162" r:id="rId46"/>
    <p:sldId id="1163" r:id="rId47"/>
    <p:sldId id="1161" r:id="rId48"/>
    <p:sldId id="890" r:id="rId49"/>
    <p:sldId id="891" r:id="rId50"/>
    <p:sldId id="659" r:id="rId51"/>
    <p:sldId id="1098" r:id="rId52"/>
    <p:sldId id="1099" r:id="rId53"/>
    <p:sldId id="1028" r:id="rId54"/>
    <p:sldId id="952" r:id="rId55"/>
    <p:sldId id="1029" r:id="rId56"/>
    <p:sldId id="910" r:id="rId57"/>
    <p:sldId id="1164" r:id="rId58"/>
    <p:sldId id="330" r:id="rId59"/>
    <p:sldId id="995" r:id="rId60"/>
    <p:sldId id="996" r:id="rId61"/>
    <p:sldId id="997" r:id="rId62"/>
    <p:sldId id="984" r:id="rId6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F7FC"/>
    <a:srgbClr val="FDFEDA"/>
    <a:srgbClr val="FBFDAD"/>
    <a:srgbClr val="FCFEBA"/>
    <a:srgbClr val="FBFD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8" autoAdjust="0"/>
    <p:restoredTop sz="94660"/>
  </p:normalViewPr>
  <p:slideViewPr>
    <p:cSldViewPr snapToGrid="0">
      <p:cViewPr varScale="1">
        <p:scale>
          <a:sx n="63" d="100"/>
          <a:sy n="63" d="100"/>
        </p:scale>
        <p:origin x="102" y="10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BAB584-A57D-476A-A760-77279B9CBBA0}" type="datetimeFigureOut">
              <a:rPr lang="fr-BE" smtClean="0"/>
              <a:t>07-03-25</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99C20-502E-4979-900C-DE07E0C3E0D6}" type="slidenum">
              <a:rPr lang="fr-BE" smtClean="0"/>
              <a:t>‹N°›</a:t>
            </a:fld>
            <a:endParaRPr lang="fr-BE"/>
          </a:p>
        </p:txBody>
      </p:sp>
    </p:spTree>
    <p:extLst>
      <p:ext uri="{BB962C8B-B14F-4D97-AF65-F5344CB8AC3E}">
        <p14:creationId xmlns:p14="http://schemas.microsoft.com/office/powerpoint/2010/main" val="585038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C63899-8E20-4387-A4F3-CBF419375C7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A2A74C40-FC13-47F2-82DF-F7FD0BF38F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E860B569-50C0-4F37-AEC6-C74F3701DDC0}"/>
              </a:ext>
            </a:extLst>
          </p:cNvPr>
          <p:cNvSpPr>
            <a:spLocks noGrp="1"/>
          </p:cNvSpPr>
          <p:nvPr>
            <p:ph type="dt" sz="half" idx="10"/>
          </p:nvPr>
        </p:nvSpPr>
        <p:spPr/>
        <p:txBody>
          <a:bodyPr/>
          <a:lstStyle/>
          <a:p>
            <a:fld id="{DF0CCA38-EE83-40F0-A193-4AB6FE270176}" type="datetime1">
              <a:rPr lang="fr-BE" smtClean="0"/>
              <a:t>07-03-25</a:t>
            </a:fld>
            <a:endParaRPr lang="fr-BE"/>
          </a:p>
        </p:txBody>
      </p:sp>
      <p:sp>
        <p:nvSpPr>
          <p:cNvPr id="5" name="Espace réservé du pied de page 4">
            <a:extLst>
              <a:ext uri="{FF2B5EF4-FFF2-40B4-BE49-F238E27FC236}">
                <a16:creationId xmlns:a16="http://schemas.microsoft.com/office/drawing/2014/main" id="{C767EB96-D9AA-40E6-9F0F-010CD7BE68A7}"/>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434DB4B2-2FBC-4565-956E-8CA2CC319863}"/>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263331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639A88-CC57-4D7B-8BBF-5433A3DB334E}"/>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D43A8206-1B82-4F98-9AA1-D59B72F9F04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2EA0235A-B621-4BE8-A1E6-26D40C41D68F}"/>
              </a:ext>
            </a:extLst>
          </p:cNvPr>
          <p:cNvSpPr>
            <a:spLocks noGrp="1"/>
          </p:cNvSpPr>
          <p:nvPr>
            <p:ph type="dt" sz="half" idx="10"/>
          </p:nvPr>
        </p:nvSpPr>
        <p:spPr/>
        <p:txBody>
          <a:bodyPr/>
          <a:lstStyle/>
          <a:p>
            <a:fld id="{9452C4E2-BF8E-422A-8842-4F6A2FF21A21}" type="datetime1">
              <a:rPr lang="fr-BE" smtClean="0"/>
              <a:t>07-03-25</a:t>
            </a:fld>
            <a:endParaRPr lang="fr-BE"/>
          </a:p>
        </p:txBody>
      </p:sp>
      <p:sp>
        <p:nvSpPr>
          <p:cNvPr id="5" name="Espace réservé du pied de page 4">
            <a:extLst>
              <a:ext uri="{FF2B5EF4-FFF2-40B4-BE49-F238E27FC236}">
                <a16:creationId xmlns:a16="http://schemas.microsoft.com/office/drawing/2014/main" id="{CB51D208-75BB-49F4-95F8-42AB99FA9567}"/>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C55B1E17-B16D-4F70-A16E-B943EBD850A3}"/>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945965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5568EA8-ED03-4E5C-AB8C-A5C12519D3DE}"/>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7ECEF0B2-4FE7-44E1-9AE1-DB912452690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33D6E047-42E2-420E-AAD8-1F9D2281351E}"/>
              </a:ext>
            </a:extLst>
          </p:cNvPr>
          <p:cNvSpPr>
            <a:spLocks noGrp="1"/>
          </p:cNvSpPr>
          <p:nvPr>
            <p:ph type="dt" sz="half" idx="10"/>
          </p:nvPr>
        </p:nvSpPr>
        <p:spPr/>
        <p:txBody>
          <a:bodyPr/>
          <a:lstStyle/>
          <a:p>
            <a:fld id="{B92C9426-C93D-48F2-99E8-F8FD557B9065}" type="datetime1">
              <a:rPr lang="fr-BE" smtClean="0"/>
              <a:t>07-03-25</a:t>
            </a:fld>
            <a:endParaRPr lang="fr-BE"/>
          </a:p>
        </p:txBody>
      </p:sp>
      <p:sp>
        <p:nvSpPr>
          <p:cNvPr id="5" name="Espace réservé du pied de page 4">
            <a:extLst>
              <a:ext uri="{FF2B5EF4-FFF2-40B4-BE49-F238E27FC236}">
                <a16:creationId xmlns:a16="http://schemas.microsoft.com/office/drawing/2014/main" id="{068D7A08-020E-4C17-9C5C-BFCA7FA06E2B}"/>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996E179D-FDC7-41C2-8C45-054FB0A6667E}"/>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2258880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C63899-8E20-4387-A4F3-CBF419375C7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A2A74C40-FC13-47F2-82DF-F7FD0BF38F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E860B569-50C0-4F37-AEC6-C74F3701DDC0}"/>
              </a:ext>
            </a:extLst>
          </p:cNvPr>
          <p:cNvSpPr>
            <a:spLocks noGrp="1"/>
          </p:cNvSpPr>
          <p:nvPr>
            <p:ph type="dt" sz="half" idx="10"/>
          </p:nvPr>
        </p:nvSpPr>
        <p:spPr/>
        <p:txBody>
          <a:bodyPr/>
          <a:lstStyle/>
          <a:p>
            <a:fld id="{D91C0285-07B7-4690-A827-497CCE495B44}" type="datetime1">
              <a:rPr lang="fr-BE" smtClean="0"/>
              <a:t>07-03-25</a:t>
            </a:fld>
            <a:endParaRPr lang="fr-BE"/>
          </a:p>
        </p:txBody>
      </p:sp>
      <p:sp>
        <p:nvSpPr>
          <p:cNvPr id="5" name="Espace réservé du pied de page 4">
            <a:extLst>
              <a:ext uri="{FF2B5EF4-FFF2-40B4-BE49-F238E27FC236}">
                <a16:creationId xmlns:a16="http://schemas.microsoft.com/office/drawing/2014/main" id="{C767EB96-D9AA-40E6-9F0F-010CD7BE68A7}"/>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434DB4B2-2FBC-4565-956E-8CA2CC319863}"/>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3130906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5DA9CA-127B-4DBA-A7B7-7CE319B11F64}"/>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31324F1B-7987-4663-AD78-51DF0434F06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4497A499-6CF3-459C-889B-C263B9F536F3}"/>
              </a:ext>
            </a:extLst>
          </p:cNvPr>
          <p:cNvSpPr>
            <a:spLocks noGrp="1"/>
          </p:cNvSpPr>
          <p:nvPr>
            <p:ph type="dt" sz="half" idx="10"/>
          </p:nvPr>
        </p:nvSpPr>
        <p:spPr/>
        <p:txBody>
          <a:bodyPr/>
          <a:lstStyle/>
          <a:p>
            <a:fld id="{ADDC36A1-9E78-4A04-80F8-0D57C4C9C987}" type="datetime1">
              <a:rPr lang="fr-BE" smtClean="0"/>
              <a:t>07-03-25</a:t>
            </a:fld>
            <a:endParaRPr lang="fr-BE"/>
          </a:p>
        </p:txBody>
      </p:sp>
      <p:sp>
        <p:nvSpPr>
          <p:cNvPr id="5" name="Espace réservé du pied de page 4">
            <a:extLst>
              <a:ext uri="{FF2B5EF4-FFF2-40B4-BE49-F238E27FC236}">
                <a16:creationId xmlns:a16="http://schemas.microsoft.com/office/drawing/2014/main" id="{F644EE22-4F1C-4DCF-A740-2C484EBD86EB}"/>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A40035C9-BA49-4682-9A8A-5722F53747D4}"/>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1535046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C93D02-BD41-4664-96DA-AA86FAC6A49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103B25AF-D888-4051-81E7-2D32AED666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F4F1EF9-08A6-4364-A1D7-71C85083B5B8}"/>
              </a:ext>
            </a:extLst>
          </p:cNvPr>
          <p:cNvSpPr>
            <a:spLocks noGrp="1"/>
          </p:cNvSpPr>
          <p:nvPr>
            <p:ph type="dt" sz="half" idx="10"/>
          </p:nvPr>
        </p:nvSpPr>
        <p:spPr/>
        <p:txBody>
          <a:bodyPr/>
          <a:lstStyle/>
          <a:p>
            <a:fld id="{F2E56BDB-99BD-4E81-8396-C2893708F10E}" type="datetime1">
              <a:rPr lang="fr-BE" smtClean="0"/>
              <a:t>07-03-25</a:t>
            </a:fld>
            <a:endParaRPr lang="fr-BE"/>
          </a:p>
        </p:txBody>
      </p:sp>
      <p:sp>
        <p:nvSpPr>
          <p:cNvPr id="5" name="Espace réservé du pied de page 4">
            <a:extLst>
              <a:ext uri="{FF2B5EF4-FFF2-40B4-BE49-F238E27FC236}">
                <a16:creationId xmlns:a16="http://schemas.microsoft.com/office/drawing/2014/main" id="{53E61969-6101-429F-AD53-8E3BB485887E}"/>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11ED14B9-3D9A-4571-9EF0-52F8430FCFF8}"/>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3257481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4B0061-9980-4B7B-88E1-42B2E63C7CA2}"/>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64208236-0D2C-41F8-A3E5-A5B6163CA0A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7AE5BE14-BF50-40DF-A02B-8CAF7D4FDA0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CD141A16-8FFE-4772-9F7F-13410DED6D1C}"/>
              </a:ext>
            </a:extLst>
          </p:cNvPr>
          <p:cNvSpPr>
            <a:spLocks noGrp="1"/>
          </p:cNvSpPr>
          <p:nvPr>
            <p:ph type="dt" sz="half" idx="10"/>
          </p:nvPr>
        </p:nvSpPr>
        <p:spPr/>
        <p:txBody>
          <a:bodyPr/>
          <a:lstStyle/>
          <a:p>
            <a:fld id="{9B4ABB55-30F5-465D-A0C1-4828131CCD2F}" type="datetime1">
              <a:rPr lang="fr-BE" smtClean="0"/>
              <a:t>07-03-25</a:t>
            </a:fld>
            <a:endParaRPr lang="fr-BE"/>
          </a:p>
        </p:txBody>
      </p:sp>
      <p:sp>
        <p:nvSpPr>
          <p:cNvPr id="6" name="Espace réservé du pied de page 5">
            <a:extLst>
              <a:ext uri="{FF2B5EF4-FFF2-40B4-BE49-F238E27FC236}">
                <a16:creationId xmlns:a16="http://schemas.microsoft.com/office/drawing/2014/main" id="{71B39AE6-03B5-4843-AD5B-3E498A4B90C8}"/>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571D3A54-E8D5-4FEB-99F4-11A2C37C8696}"/>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3949538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44AAF2-FCF6-46FF-8747-8ABB340B5013}"/>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BE6235F4-F715-4B5D-84B5-8E553F344F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0B3A2CB-76A9-4159-8B28-F3685EE4670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B61CF269-3389-4183-AEBD-F3C729499D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E1B882C-146F-4448-AB3D-E440EEEC8E4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9ABFC9C6-2145-47CA-BE49-D300A3172963}"/>
              </a:ext>
            </a:extLst>
          </p:cNvPr>
          <p:cNvSpPr>
            <a:spLocks noGrp="1"/>
          </p:cNvSpPr>
          <p:nvPr>
            <p:ph type="dt" sz="half" idx="10"/>
          </p:nvPr>
        </p:nvSpPr>
        <p:spPr/>
        <p:txBody>
          <a:bodyPr/>
          <a:lstStyle/>
          <a:p>
            <a:fld id="{EE88CCB3-8095-4C8D-8A94-55800804BCD6}" type="datetime1">
              <a:rPr lang="fr-BE" smtClean="0"/>
              <a:t>07-03-25</a:t>
            </a:fld>
            <a:endParaRPr lang="fr-BE"/>
          </a:p>
        </p:txBody>
      </p:sp>
      <p:sp>
        <p:nvSpPr>
          <p:cNvPr id="8" name="Espace réservé du pied de page 7">
            <a:extLst>
              <a:ext uri="{FF2B5EF4-FFF2-40B4-BE49-F238E27FC236}">
                <a16:creationId xmlns:a16="http://schemas.microsoft.com/office/drawing/2014/main" id="{A92A0F97-1217-4266-9E02-7E3E30770121}"/>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BCCF7B83-75B6-4DF0-9F61-A07C126F2B5E}"/>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1301627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C7C07E-C0BD-4C42-9737-A53B160F7D77}"/>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88B3A68B-6FE8-435E-93CA-E54D6E18B064}"/>
              </a:ext>
            </a:extLst>
          </p:cNvPr>
          <p:cNvSpPr>
            <a:spLocks noGrp="1"/>
          </p:cNvSpPr>
          <p:nvPr>
            <p:ph type="dt" sz="half" idx="10"/>
          </p:nvPr>
        </p:nvSpPr>
        <p:spPr/>
        <p:txBody>
          <a:bodyPr/>
          <a:lstStyle/>
          <a:p>
            <a:fld id="{D3320474-1882-47E6-A959-325A76A62C0C}" type="datetime1">
              <a:rPr lang="fr-BE" smtClean="0"/>
              <a:t>07-03-25</a:t>
            </a:fld>
            <a:endParaRPr lang="fr-BE"/>
          </a:p>
        </p:txBody>
      </p:sp>
      <p:sp>
        <p:nvSpPr>
          <p:cNvPr id="4" name="Espace réservé du pied de page 3">
            <a:extLst>
              <a:ext uri="{FF2B5EF4-FFF2-40B4-BE49-F238E27FC236}">
                <a16:creationId xmlns:a16="http://schemas.microsoft.com/office/drawing/2014/main" id="{EF88F130-5B5A-40BE-A778-B3638EFD6E1A}"/>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D2592738-589F-48C7-8BBD-73CBA4312066}"/>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280138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A464585-14E5-485F-BA9F-F340D9819C8C}"/>
              </a:ext>
            </a:extLst>
          </p:cNvPr>
          <p:cNvSpPr>
            <a:spLocks noGrp="1"/>
          </p:cNvSpPr>
          <p:nvPr>
            <p:ph type="dt" sz="half" idx="10"/>
          </p:nvPr>
        </p:nvSpPr>
        <p:spPr/>
        <p:txBody>
          <a:bodyPr/>
          <a:lstStyle/>
          <a:p>
            <a:fld id="{2CB0EDDB-FB73-4F12-B640-6A6FD41288F9}" type="datetime1">
              <a:rPr lang="fr-BE" smtClean="0"/>
              <a:t>07-03-25</a:t>
            </a:fld>
            <a:endParaRPr lang="fr-BE"/>
          </a:p>
        </p:txBody>
      </p:sp>
      <p:sp>
        <p:nvSpPr>
          <p:cNvPr id="3" name="Espace réservé du pied de page 2">
            <a:extLst>
              <a:ext uri="{FF2B5EF4-FFF2-40B4-BE49-F238E27FC236}">
                <a16:creationId xmlns:a16="http://schemas.microsoft.com/office/drawing/2014/main" id="{6A697F98-C1FA-4C02-A77B-A3AE1414AFE9}"/>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8A087F05-E48A-4C4C-AB17-A9F6952E28A4}"/>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1930864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232333-15C6-4D30-9B5E-C29F833E7C3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DC3B15D3-60AF-49AA-8068-9424B499A6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B2773BB0-D5AA-4029-AFD7-B2842A93B2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39171C4-3A38-44CA-8629-76315B4E5B62}"/>
              </a:ext>
            </a:extLst>
          </p:cNvPr>
          <p:cNvSpPr>
            <a:spLocks noGrp="1"/>
          </p:cNvSpPr>
          <p:nvPr>
            <p:ph type="dt" sz="half" idx="10"/>
          </p:nvPr>
        </p:nvSpPr>
        <p:spPr/>
        <p:txBody>
          <a:bodyPr/>
          <a:lstStyle/>
          <a:p>
            <a:fld id="{3C81476D-15B4-468E-A6CB-28AC1C52F248}" type="datetime1">
              <a:rPr lang="fr-BE" smtClean="0"/>
              <a:t>07-03-25</a:t>
            </a:fld>
            <a:endParaRPr lang="fr-BE"/>
          </a:p>
        </p:txBody>
      </p:sp>
      <p:sp>
        <p:nvSpPr>
          <p:cNvPr id="6" name="Espace réservé du pied de page 5">
            <a:extLst>
              <a:ext uri="{FF2B5EF4-FFF2-40B4-BE49-F238E27FC236}">
                <a16:creationId xmlns:a16="http://schemas.microsoft.com/office/drawing/2014/main" id="{2D5DB4C9-7EBB-4F8C-88C4-9A2F79616FA8}"/>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4EB9E889-0D24-47BE-B217-BF9F01D292AD}"/>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905987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5DA9CA-127B-4DBA-A7B7-7CE319B11F64}"/>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31324F1B-7987-4663-AD78-51DF0434F06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4497A499-6CF3-459C-889B-C263B9F536F3}"/>
              </a:ext>
            </a:extLst>
          </p:cNvPr>
          <p:cNvSpPr>
            <a:spLocks noGrp="1"/>
          </p:cNvSpPr>
          <p:nvPr>
            <p:ph type="dt" sz="half" idx="10"/>
          </p:nvPr>
        </p:nvSpPr>
        <p:spPr/>
        <p:txBody>
          <a:bodyPr/>
          <a:lstStyle/>
          <a:p>
            <a:fld id="{17EC3F58-1C67-4599-A2A5-6ABD73EF10AE}" type="datetime1">
              <a:rPr lang="fr-BE" smtClean="0"/>
              <a:t>07-03-25</a:t>
            </a:fld>
            <a:endParaRPr lang="fr-BE"/>
          </a:p>
        </p:txBody>
      </p:sp>
      <p:sp>
        <p:nvSpPr>
          <p:cNvPr id="5" name="Espace réservé du pied de page 4">
            <a:extLst>
              <a:ext uri="{FF2B5EF4-FFF2-40B4-BE49-F238E27FC236}">
                <a16:creationId xmlns:a16="http://schemas.microsoft.com/office/drawing/2014/main" id="{F644EE22-4F1C-4DCF-A740-2C484EBD86EB}"/>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A40035C9-BA49-4682-9A8A-5722F53747D4}"/>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40489605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583504-407D-4918-89F1-24538A44A88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8AA2E5C7-D8D5-4FF5-BFCF-8B501EE393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1C25F388-04E4-4104-B1C7-C88B8345C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EC203A6-E85A-4776-9FBD-2F4ACB5438C1}"/>
              </a:ext>
            </a:extLst>
          </p:cNvPr>
          <p:cNvSpPr>
            <a:spLocks noGrp="1"/>
          </p:cNvSpPr>
          <p:nvPr>
            <p:ph type="dt" sz="half" idx="10"/>
          </p:nvPr>
        </p:nvSpPr>
        <p:spPr/>
        <p:txBody>
          <a:bodyPr/>
          <a:lstStyle/>
          <a:p>
            <a:fld id="{65431165-D7C3-444B-9703-C1C439548742}" type="datetime1">
              <a:rPr lang="fr-BE" smtClean="0"/>
              <a:t>07-03-25</a:t>
            </a:fld>
            <a:endParaRPr lang="fr-BE"/>
          </a:p>
        </p:txBody>
      </p:sp>
      <p:sp>
        <p:nvSpPr>
          <p:cNvPr id="6" name="Espace réservé du pied de page 5">
            <a:extLst>
              <a:ext uri="{FF2B5EF4-FFF2-40B4-BE49-F238E27FC236}">
                <a16:creationId xmlns:a16="http://schemas.microsoft.com/office/drawing/2014/main" id="{4ADF321B-4E74-40A3-87BB-C84818D9AE6D}"/>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5DB2A051-1D65-4643-A15F-D9D143336105}"/>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1381614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639A88-CC57-4D7B-8BBF-5433A3DB334E}"/>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D43A8206-1B82-4F98-9AA1-D59B72F9F04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2EA0235A-B621-4BE8-A1E6-26D40C41D68F}"/>
              </a:ext>
            </a:extLst>
          </p:cNvPr>
          <p:cNvSpPr>
            <a:spLocks noGrp="1"/>
          </p:cNvSpPr>
          <p:nvPr>
            <p:ph type="dt" sz="half" idx="10"/>
          </p:nvPr>
        </p:nvSpPr>
        <p:spPr/>
        <p:txBody>
          <a:bodyPr/>
          <a:lstStyle/>
          <a:p>
            <a:fld id="{F673407B-12F2-4209-8CF0-47B7D4932409}" type="datetime1">
              <a:rPr lang="fr-BE" smtClean="0"/>
              <a:t>07-03-25</a:t>
            </a:fld>
            <a:endParaRPr lang="fr-BE"/>
          </a:p>
        </p:txBody>
      </p:sp>
      <p:sp>
        <p:nvSpPr>
          <p:cNvPr id="5" name="Espace réservé du pied de page 4">
            <a:extLst>
              <a:ext uri="{FF2B5EF4-FFF2-40B4-BE49-F238E27FC236}">
                <a16:creationId xmlns:a16="http://schemas.microsoft.com/office/drawing/2014/main" id="{CB51D208-75BB-49F4-95F8-42AB99FA9567}"/>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C55B1E17-B16D-4F70-A16E-B943EBD850A3}"/>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2594953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5568EA8-ED03-4E5C-AB8C-A5C12519D3DE}"/>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7ECEF0B2-4FE7-44E1-9AE1-DB912452690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33D6E047-42E2-420E-AAD8-1F9D2281351E}"/>
              </a:ext>
            </a:extLst>
          </p:cNvPr>
          <p:cNvSpPr>
            <a:spLocks noGrp="1"/>
          </p:cNvSpPr>
          <p:nvPr>
            <p:ph type="dt" sz="half" idx="10"/>
          </p:nvPr>
        </p:nvSpPr>
        <p:spPr/>
        <p:txBody>
          <a:bodyPr/>
          <a:lstStyle/>
          <a:p>
            <a:fld id="{119CE48E-59A1-4F3A-87C5-291A8E4FE6FD}" type="datetime1">
              <a:rPr lang="fr-BE" smtClean="0"/>
              <a:t>07-03-25</a:t>
            </a:fld>
            <a:endParaRPr lang="fr-BE"/>
          </a:p>
        </p:txBody>
      </p:sp>
      <p:sp>
        <p:nvSpPr>
          <p:cNvPr id="5" name="Espace réservé du pied de page 4">
            <a:extLst>
              <a:ext uri="{FF2B5EF4-FFF2-40B4-BE49-F238E27FC236}">
                <a16:creationId xmlns:a16="http://schemas.microsoft.com/office/drawing/2014/main" id="{068D7A08-020E-4C17-9C5C-BFCA7FA06E2B}"/>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996E179D-FDC7-41C2-8C45-054FB0A6667E}"/>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3055033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C93D02-BD41-4664-96DA-AA86FAC6A49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103B25AF-D888-4051-81E7-2D32AED666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F4F1EF9-08A6-4364-A1D7-71C85083B5B8}"/>
              </a:ext>
            </a:extLst>
          </p:cNvPr>
          <p:cNvSpPr>
            <a:spLocks noGrp="1"/>
          </p:cNvSpPr>
          <p:nvPr>
            <p:ph type="dt" sz="half" idx="10"/>
          </p:nvPr>
        </p:nvSpPr>
        <p:spPr/>
        <p:txBody>
          <a:bodyPr/>
          <a:lstStyle/>
          <a:p>
            <a:fld id="{0376926C-43DD-452F-8411-DB31385C8305}" type="datetime1">
              <a:rPr lang="fr-BE" smtClean="0"/>
              <a:t>07-03-25</a:t>
            </a:fld>
            <a:endParaRPr lang="fr-BE"/>
          </a:p>
        </p:txBody>
      </p:sp>
      <p:sp>
        <p:nvSpPr>
          <p:cNvPr id="5" name="Espace réservé du pied de page 4">
            <a:extLst>
              <a:ext uri="{FF2B5EF4-FFF2-40B4-BE49-F238E27FC236}">
                <a16:creationId xmlns:a16="http://schemas.microsoft.com/office/drawing/2014/main" id="{53E61969-6101-429F-AD53-8E3BB485887E}"/>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11ED14B9-3D9A-4571-9EF0-52F8430FCFF8}"/>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2305530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4B0061-9980-4B7B-88E1-42B2E63C7CA2}"/>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64208236-0D2C-41F8-A3E5-A5B6163CA0A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7AE5BE14-BF50-40DF-A02B-8CAF7D4FDA0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CD141A16-8FFE-4772-9F7F-13410DED6D1C}"/>
              </a:ext>
            </a:extLst>
          </p:cNvPr>
          <p:cNvSpPr>
            <a:spLocks noGrp="1"/>
          </p:cNvSpPr>
          <p:nvPr>
            <p:ph type="dt" sz="half" idx="10"/>
          </p:nvPr>
        </p:nvSpPr>
        <p:spPr/>
        <p:txBody>
          <a:bodyPr/>
          <a:lstStyle/>
          <a:p>
            <a:fld id="{F20CC90B-6699-41D5-A900-6E773ED7A462}" type="datetime1">
              <a:rPr lang="fr-BE" smtClean="0"/>
              <a:t>07-03-25</a:t>
            </a:fld>
            <a:endParaRPr lang="fr-BE"/>
          </a:p>
        </p:txBody>
      </p:sp>
      <p:sp>
        <p:nvSpPr>
          <p:cNvPr id="6" name="Espace réservé du pied de page 5">
            <a:extLst>
              <a:ext uri="{FF2B5EF4-FFF2-40B4-BE49-F238E27FC236}">
                <a16:creationId xmlns:a16="http://schemas.microsoft.com/office/drawing/2014/main" id="{71B39AE6-03B5-4843-AD5B-3E498A4B90C8}"/>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571D3A54-E8D5-4FEB-99F4-11A2C37C8696}"/>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1932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44AAF2-FCF6-46FF-8747-8ABB340B5013}"/>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BE6235F4-F715-4B5D-84B5-8E553F344F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0B3A2CB-76A9-4159-8B28-F3685EE4670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B61CF269-3389-4183-AEBD-F3C729499D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E1B882C-146F-4448-AB3D-E440EEEC8E4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9ABFC9C6-2145-47CA-BE49-D300A3172963}"/>
              </a:ext>
            </a:extLst>
          </p:cNvPr>
          <p:cNvSpPr>
            <a:spLocks noGrp="1"/>
          </p:cNvSpPr>
          <p:nvPr>
            <p:ph type="dt" sz="half" idx="10"/>
          </p:nvPr>
        </p:nvSpPr>
        <p:spPr/>
        <p:txBody>
          <a:bodyPr/>
          <a:lstStyle/>
          <a:p>
            <a:fld id="{00A41976-FEF8-4295-9D3F-883CDE5FF0EA}" type="datetime1">
              <a:rPr lang="fr-BE" smtClean="0"/>
              <a:t>07-03-25</a:t>
            </a:fld>
            <a:endParaRPr lang="fr-BE"/>
          </a:p>
        </p:txBody>
      </p:sp>
      <p:sp>
        <p:nvSpPr>
          <p:cNvPr id="8" name="Espace réservé du pied de page 7">
            <a:extLst>
              <a:ext uri="{FF2B5EF4-FFF2-40B4-BE49-F238E27FC236}">
                <a16:creationId xmlns:a16="http://schemas.microsoft.com/office/drawing/2014/main" id="{A92A0F97-1217-4266-9E02-7E3E30770121}"/>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BCCF7B83-75B6-4DF0-9F61-A07C126F2B5E}"/>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1230025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C7C07E-C0BD-4C42-9737-A53B160F7D77}"/>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88B3A68B-6FE8-435E-93CA-E54D6E18B064}"/>
              </a:ext>
            </a:extLst>
          </p:cNvPr>
          <p:cNvSpPr>
            <a:spLocks noGrp="1"/>
          </p:cNvSpPr>
          <p:nvPr>
            <p:ph type="dt" sz="half" idx="10"/>
          </p:nvPr>
        </p:nvSpPr>
        <p:spPr/>
        <p:txBody>
          <a:bodyPr/>
          <a:lstStyle/>
          <a:p>
            <a:fld id="{F9DDEE88-EAA0-4B08-AA50-352F55EC2B29}" type="datetime1">
              <a:rPr lang="fr-BE" smtClean="0"/>
              <a:t>07-03-25</a:t>
            </a:fld>
            <a:endParaRPr lang="fr-BE"/>
          </a:p>
        </p:txBody>
      </p:sp>
      <p:sp>
        <p:nvSpPr>
          <p:cNvPr id="4" name="Espace réservé du pied de page 3">
            <a:extLst>
              <a:ext uri="{FF2B5EF4-FFF2-40B4-BE49-F238E27FC236}">
                <a16:creationId xmlns:a16="http://schemas.microsoft.com/office/drawing/2014/main" id="{EF88F130-5B5A-40BE-A778-B3638EFD6E1A}"/>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D2592738-589F-48C7-8BBD-73CBA4312066}"/>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3461920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A464585-14E5-485F-BA9F-F340D9819C8C}"/>
              </a:ext>
            </a:extLst>
          </p:cNvPr>
          <p:cNvSpPr>
            <a:spLocks noGrp="1"/>
          </p:cNvSpPr>
          <p:nvPr>
            <p:ph type="dt" sz="half" idx="10"/>
          </p:nvPr>
        </p:nvSpPr>
        <p:spPr/>
        <p:txBody>
          <a:bodyPr/>
          <a:lstStyle/>
          <a:p>
            <a:fld id="{77681489-FBB6-4AD3-A7A8-4B6CCE91B0E7}" type="datetime1">
              <a:rPr lang="fr-BE" smtClean="0"/>
              <a:t>07-03-25</a:t>
            </a:fld>
            <a:endParaRPr lang="fr-BE"/>
          </a:p>
        </p:txBody>
      </p:sp>
      <p:sp>
        <p:nvSpPr>
          <p:cNvPr id="3" name="Espace réservé du pied de page 2">
            <a:extLst>
              <a:ext uri="{FF2B5EF4-FFF2-40B4-BE49-F238E27FC236}">
                <a16:creationId xmlns:a16="http://schemas.microsoft.com/office/drawing/2014/main" id="{6A697F98-C1FA-4C02-A77B-A3AE1414AFE9}"/>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8A087F05-E48A-4C4C-AB17-A9F6952E28A4}"/>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2753271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232333-15C6-4D30-9B5E-C29F833E7C3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DC3B15D3-60AF-49AA-8068-9424B499A6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B2773BB0-D5AA-4029-AFD7-B2842A93B2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39171C4-3A38-44CA-8629-76315B4E5B62}"/>
              </a:ext>
            </a:extLst>
          </p:cNvPr>
          <p:cNvSpPr>
            <a:spLocks noGrp="1"/>
          </p:cNvSpPr>
          <p:nvPr>
            <p:ph type="dt" sz="half" idx="10"/>
          </p:nvPr>
        </p:nvSpPr>
        <p:spPr/>
        <p:txBody>
          <a:bodyPr/>
          <a:lstStyle/>
          <a:p>
            <a:fld id="{F6955504-45B1-40C4-9F86-8DEEE9E44DD8}" type="datetime1">
              <a:rPr lang="fr-BE" smtClean="0"/>
              <a:t>07-03-25</a:t>
            </a:fld>
            <a:endParaRPr lang="fr-BE"/>
          </a:p>
        </p:txBody>
      </p:sp>
      <p:sp>
        <p:nvSpPr>
          <p:cNvPr id="6" name="Espace réservé du pied de page 5">
            <a:extLst>
              <a:ext uri="{FF2B5EF4-FFF2-40B4-BE49-F238E27FC236}">
                <a16:creationId xmlns:a16="http://schemas.microsoft.com/office/drawing/2014/main" id="{2D5DB4C9-7EBB-4F8C-88C4-9A2F79616FA8}"/>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4EB9E889-0D24-47BE-B217-BF9F01D292AD}"/>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867336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583504-407D-4918-89F1-24538A44A88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8AA2E5C7-D8D5-4FF5-BFCF-8B501EE393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1C25F388-04E4-4104-B1C7-C88B8345C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EC203A6-E85A-4776-9FBD-2F4ACB5438C1}"/>
              </a:ext>
            </a:extLst>
          </p:cNvPr>
          <p:cNvSpPr>
            <a:spLocks noGrp="1"/>
          </p:cNvSpPr>
          <p:nvPr>
            <p:ph type="dt" sz="half" idx="10"/>
          </p:nvPr>
        </p:nvSpPr>
        <p:spPr/>
        <p:txBody>
          <a:bodyPr/>
          <a:lstStyle/>
          <a:p>
            <a:fld id="{8AA92E5E-0373-471C-BAA3-9F5E24F8E1AC}" type="datetime1">
              <a:rPr lang="fr-BE" smtClean="0"/>
              <a:t>07-03-25</a:t>
            </a:fld>
            <a:endParaRPr lang="fr-BE"/>
          </a:p>
        </p:txBody>
      </p:sp>
      <p:sp>
        <p:nvSpPr>
          <p:cNvPr id="6" name="Espace réservé du pied de page 5">
            <a:extLst>
              <a:ext uri="{FF2B5EF4-FFF2-40B4-BE49-F238E27FC236}">
                <a16:creationId xmlns:a16="http://schemas.microsoft.com/office/drawing/2014/main" id="{4ADF321B-4E74-40A3-87BB-C84818D9AE6D}"/>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5DB2A051-1D65-4643-A15F-D9D143336105}"/>
              </a:ext>
            </a:extLst>
          </p:cNvPr>
          <p:cNvSpPr>
            <a:spLocks noGrp="1"/>
          </p:cNvSpPr>
          <p:nvPr>
            <p:ph type="sldNum" sz="quarter" idx="12"/>
          </p:nvPr>
        </p:nvSpPr>
        <p:spPr/>
        <p:txBody>
          <a:bodyPr/>
          <a:lstStyle/>
          <a:p>
            <a:fld id="{3BBAD113-4DE2-4DC1-9545-523407068B85}" type="slidenum">
              <a:rPr lang="fr-BE" smtClean="0"/>
              <a:t>‹N°›</a:t>
            </a:fld>
            <a:endParaRPr lang="fr-BE"/>
          </a:p>
        </p:txBody>
      </p:sp>
    </p:spTree>
    <p:extLst>
      <p:ext uri="{BB962C8B-B14F-4D97-AF65-F5344CB8AC3E}">
        <p14:creationId xmlns:p14="http://schemas.microsoft.com/office/powerpoint/2010/main" val="393837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F9E8CCB-36E1-4577-8C25-EDB1E146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BF6D900F-BE19-40C7-AD27-932AE129B8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193EB443-7873-43A6-B5B8-E0A219CE62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D9F832-17A6-4F08-8E7B-FF83729E363E}" type="datetime1">
              <a:rPr lang="fr-BE" smtClean="0"/>
              <a:t>07-03-25</a:t>
            </a:fld>
            <a:endParaRPr lang="fr-BE"/>
          </a:p>
        </p:txBody>
      </p:sp>
      <p:sp>
        <p:nvSpPr>
          <p:cNvPr id="5" name="Espace réservé du pied de page 4">
            <a:extLst>
              <a:ext uri="{FF2B5EF4-FFF2-40B4-BE49-F238E27FC236}">
                <a16:creationId xmlns:a16="http://schemas.microsoft.com/office/drawing/2014/main" id="{FEFF89CB-77E8-4F89-B4E0-C8FEB84DF2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E88F89E6-8640-4D05-944F-D0787A6ED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BAD113-4DE2-4DC1-9545-523407068B85}" type="slidenum">
              <a:rPr lang="fr-BE" smtClean="0"/>
              <a:t>‹N°›</a:t>
            </a:fld>
            <a:endParaRPr lang="fr-BE"/>
          </a:p>
        </p:txBody>
      </p:sp>
    </p:spTree>
    <p:extLst>
      <p:ext uri="{BB962C8B-B14F-4D97-AF65-F5344CB8AC3E}">
        <p14:creationId xmlns:p14="http://schemas.microsoft.com/office/powerpoint/2010/main" val="3217407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F9E8CCB-36E1-4577-8C25-EDB1E146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BF6D900F-BE19-40C7-AD27-932AE129B8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193EB443-7873-43A6-B5B8-E0A219CE62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A1CAE-74EB-4CCF-B808-EF2C27D1204A}" type="datetime1">
              <a:rPr lang="fr-BE" smtClean="0"/>
              <a:t>07-03-25</a:t>
            </a:fld>
            <a:endParaRPr lang="fr-BE"/>
          </a:p>
        </p:txBody>
      </p:sp>
      <p:sp>
        <p:nvSpPr>
          <p:cNvPr id="5" name="Espace réservé du pied de page 4">
            <a:extLst>
              <a:ext uri="{FF2B5EF4-FFF2-40B4-BE49-F238E27FC236}">
                <a16:creationId xmlns:a16="http://schemas.microsoft.com/office/drawing/2014/main" id="{FEFF89CB-77E8-4F89-B4E0-C8FEB84DF2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E88F89E6-8640-4D05-944F-D0787A6ED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BAD113-4DE2-4DC1-9545-523407068B85}" type="slidenum">
              <a:rPr lang="fr-BE" smtClean="0"/>
              <a:t>‹N°›</a:t>
            </a:fld>
            <a:endParaRPr lang="fr-BE"/>
          </a:p>
        </p:txBody>
      </p:sp>
    </p:spTree>
    <p:extLst>
      <p:ext uri="{BB962C8B-B14F-4D97-AF65-F5344CB8AC3E}">
        <p14:creationId xmlns:p14="http://schemas.microsoft.com/office/powerpoint/2010/main" val="2495189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3"/><Relationship Id="rId1" Type="http://schemas.openxmlformats.org/officeDocument/2006/relationships/audio" Target="NULL" TargetMode="Externa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6ADC869-8F71-412C-9118-FD4378F720D8}"/>
              </a:ext>
            </a:extLst>
          </p:cNvPr>
          <p:cNvSpPr>
            <a:spLocks noGrp="1"/>
          </p:cNvSpPr>
          <p:nvPr>
            <p:ph type="sldNum" sz="quarter" idx="12"/>
          </p:nvPr>
        </p:nvSpPr>
        <p:spPr/>
        <p:txBody>
          <a:bodyPr/>
          <a:lstStyle/>
          <a:p>
            <a:fld id="{3BBAD113-4DE2-4DC1-9545-523407068B85}" type="slidenum">
              <a:rPr lang="fr-BE" smtClean="0"/>
              <a:t>1</a:t>
            </a:fld>
            <a:endParaRPr lang="fr-BE"/>
          </a:p>
        </p:txBody>
      </p:sp>
      <p:pic>
        <p:nvPicPr>
          <p:cNvPr id="3" name="Image 2">
            <a:extLst>
              <a:ext uri="{FF2B5EF4-FFF2-40B4-BE49-F238E27FC236}">
                <a16:creationId xmlns:a16="http://schemas.microsoft.com/office/drawing/2014/main" id="{ED82DA6A-01B2-4C17-BC09-AB36CBFE2069}"/>
              </a:ext>
            </a:extLst>
          </p:cNvPr>
          <p:cNvPicPr>
            <a:picLocks noChangeAspect="1"/>
          </p:cNvPicPr>
          <p:nvPr/>
        </p:nvPicPr>
        <p:blipFill>
          <a:blip r:embed="rId2"/>
          <a:stretch>
            <a:fillRect/>
          </a:stretch>
        </p:blipFill>
        <p:spPr>
          <a:xfrm>
            <a:off x="0" y="1428548"/>
            <a:ext cx="12192000" cy="4000903"/>
          </a:xfrm>
          <a:prstGeom prst="rect">
            <a:avLst/>
          </a:prstGeom>
        </p:spPr>
      </p:pic>
    </p:spTree>
    <p:extLst>
      <p:ext uri="{BB962C8B-B14F-4D97-AF65-F5344CB8AC3E}">
        <p14:creationId xmlns:p14="http://schemas.microsoft.com/office/powerpoint/2010/main" val="3531595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0CD5665-2E44-4FC1-BD55-631CCC5529C9}"/>
              </a:ext>
            </a:extLst>
          </p:cNvPr>
          <p:cNvSpPr txBox="1"/>
          <p:nvPr/>
        </p:nvSpPr>
        <p:spPr>
          <a:xfrm>
            <a:off x="98374" y="612844"/>
            <a:ext cx="11995252" cy="5632311"/>
          </a:xfrm>
          <a:prstGeom prst="rect">
            <a:avLst/>
          </a:prstGeom>
          <a:noFill/>
        </p:spPr>
        <p:txBody>
          <a:bodyPr wrap="square">
            <a:spAutoFit/>
          </a:bodyPr>
          <a:lstStyle/>
          <a:p>
            <a:r>
              <a:rPr lang="fr-BE" sz="6000" kern="1400" spc="-500" dirty="0">
                <a:solidFill>
                  <a:srgbClr val="000000"/>
                </a:solidFill>
                <a:latin typeface="Calibri" panose="020F0502020204030204"/>
                <a:cs typeface="Calibri Light" panose="020F0302020204030204" pitchFamily="34" charset="0"/>
              </a:rPr>
              <a:t>« Mon père était un Araméen nomade, </a:t>
            </a:r>
          </a:p>
          <a:p>
            <a:r>
              <a:rPr lang="fr-BE" sz="6000" kern="1400" spc="-500" dirty="0">
                <a:solidFill>
                  <a:srgbClr val="000000"/>
                </a:solidFill>
                <a:latin typeface="Calibri" panose="020F0502020204030204"/>
                <a:cs typeface="Calibri Light" panose="020F0302020204030204" pitchFamily="34" charset="0"/>
              </a:rPr>
              <a:t>qui descendit en Égypte : il y vécut en immigré avec son petit clan. C’est là qu’il est devenu une grande nation, puissante et nombreuse. </a:t>
            </a:r>
          </a:p>
          <a:p>
            <a:r>
              <a:rPr lang="fr-BE" sz="6000" kern="1400" spc="-500" dirty="0">
                <a:solidFill>
                  <a:srgbClr val="000000"/>
                </a:solidFill>
                <a:latin typeface="Calibri" panose="020F0502020204030204"/>
                <a:cs typeface="Calibri Light" panose="020F0302020204030204" pitchFamily="34" charset="0"/>
              </a:rPr>
              <a:t>Les Égyptiens nous ont maltraités, et réduits à la pauvreté ; ils nous ont imposé un dur esclavage. </a:t>
            </a:r>
          </a:p>
        </p:txBody>
      </p:sp>
      <p:sp>
        <p:nvSpPr>
          <p:cNvPr id="2" name="Espace réservé du numéro de diapositive 1">
            <a:extLst>
              <a:ext uri="{FF2B5EF4-FFF2-40B4-BE49-F238E27FC236}">
                <a16:creationId xmlns:a16="http://schemas.microsoft.com/office/drawing/2014/main" id="{7F4325E4-EB2D-4269-AEBE-A256826E0C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78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0CD5665-2E44-4FC1-BD55-631CCC5529C9}"/>
              </a:ext>
            </a:extLst>
          </p:cNvPr>
          <p:cNvSpPr txBox="1"/>
          <p:nvPr/>
        </p:nvSpPr>
        <p:spPr>
          <a:xfrm>
            <a:off x="98374" y="612844"/>
            <a:ext cx="11995252" cy="5632311"/>
          </a:xfrm>
          <a:prstGeom prst="rect">
            <a:avLst/>
          </a:prstGeom>
          <a:noFill/>
        </p:spPr>
        <p:txBody>
          <a:bodyPr wrap="square">
            <a:spAutoFit/>
          </a:bodyPr>
          <a:lstStyle/>
          <a:p>
            <a:r>
              <a:rPr lang="fr-BE" sz="6000" kern="1400" spc="-500" dirty="0">
                <a:solidFill>
                  <a:srgbClr val="000000"/>
                </a:solidFill>
                <a:latin typeface="Calibri" panose="020F0502020204030204"/>
                <a:cs typeface="Calibri Light" panose="020F0302020204030204" pitchFamily="34" charset="0"/>
              </a:rPr>
              <a:t>Nous avons crié vers le Seigneur, le Dieu de nos pères. Il a entendu notre voix, il a vu que nous étions dans la misère, la peine et l’oppression. Le Seigneur nous a fait sortir d’Égypte à main forte et à bras étendu, par des actions terrifiantes, des signes et des prodiges. </a:t>
            </a:r>
          </a:p>
        </p:txBody>
      </p:sp>
      <p:sp>
        <p:nvSpPr>
          <p:cNvPr id="2" name="Espace réservé du numéro de diapositive 1">
            <a:extLst>
              <a:ext uri="{FF2B5EF4-FFF2-40B4-BE49-F238E27FC236}">
                <a16:creationId xmlns:a16="http://schemas.microsoft.com/office/drawing/2014/main" id="{7F4325E4-EB2D-4269-AEBE-A256826E0C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39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0CD5665-2E44-4FC1-BD55-631CCC5529C9}"/>
              </a:ext>
            </a:extLst>
          </p:cNvPr>
          <p:cNvSpPr txBox="1"/>
          <p:nvPr/>
        </p:nvSpPr>
        <p:spPr>
          <a:xfrm>
            <a:off x="98374" y="1074509"/>
            <a:ext cx="11995252" cy="4708981"/>
          </a:xfrm>
          <a:prstGeom prst="rect">
            <a:avLst/>
          </a:prstGeom>
          <a:noFill/>
        </p:spPr>
        <p:txBody>
          <a:bodyPr wrap="square">
            <a:spAutoFit/>
          </a:bodyPr>
          <a:lstStyle/>
          <a:p>
            <a:r>
              <a:rPr lang="fr-BE" sz="6000" kern="1400" spc="-500" dirty="0">
                <a:solidFill>
                  <a:srgbClr val="000000"/>
                </a:solidFill>
                <a:latin typeface="Calibri" panose="020F0502020204030204"/>
                <a:cs typeface="Calibri Light" panose="020F0302020204030204" pitchFamily="34" charset="0"/>
              </a:rPr>
              <a:t>Il nous a conduits dans ce lieu et nous a donné ce pays, un pays ruisselant de lait et de miel. </a:t>
            </a:r>
          </a:p>
          <a:p>
            <a:r>
              <a:rPr lang="fr-BE" sz="6000" kern="1400" spc="-500" dirty="0">
                <a:solidFill>
                  <a:srgbClr val="000000"/>
                </a:solidFill>
                <a:latin typeface="Calibri" panose="020F0502020204030204"/>
                <a:cs typeface="Calibri Light" panose="020F0302020204030204" pitchFamily="34" charset="0"/>
              </a:rPr>
              <a:t>Et maintenant voici que j’apporte les prémices des fruits du sol que tu m’as donné, Seigneur. » </a:t>
            </a:r>
          </a:p>
          <a:p>
            <a:pPr algn="ctr"/>
            <a:r>
              <a:rPr lang="fr-BE" sz="6000" i="1" kern="1400" spc="-500" dirty="0">
                <a:solidFill>
                  <a:srgbClr val="000000"/>
                </a:solidFill>
                <a:latin typeface="Calibri" panose="020F0502020204030204"/>
                <a:cs typeface="Calibri Light" panose="020F0302020204030204" pitchFamily="34" charset="0"/>
              </a:rPr>
              <a:t>Parole du Seigneur. </a:t>
            </a:r>
          </a:p>
        </p:txBody>
      </p:sp>
      <p:sp>
        <p:nvSpPr>
          <p:cNvPr id="2" name="Espace réservé du numéro de diapositive 1">
            <a:extLst>
              <a:ext uri="{FF2B5EF4-FFF2-40B4-BE49-F238E27FC236}">
                <a16:creationId xmlns:a16="http://schemas.microsoft.com/office/drawing/2014/main" id="{7F4325E4-EB2D-4269-AEBE-A256826E0C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12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296CC9B-470A-448B-BA26-2F384CC163C1}"/>
              </a:ext>
            </a:extLst>
          </p:cNvPr>
          <p:cNvSpPr txBox="1"/>
          <p:nvPr/>
        </p:nvSpPr>
        <p:spPr>
          <a:xfrm>
            <a:off x="0" y="612844"/>
            <a:ext cx="12192000" cy="5632311"/>
          </a:xfrm>
          <a:prstGeom prst="rect">
            <a:avLst/>
          </a:prstGeom>
          <a:noFill/>
        </p:spPr>
        <p:txBody>
          <a:bodyPr wrap="square">
            <a:spAutoFit/>
          </a:bodyPr>
          <a:lstStyle/>
          <a:p>
            <a:pPr algn="ctr"/>
            <a:r>
              <a:rPr lang="fr-FR" sz="6000" b="1" kern="1400" spc="-500" dirty="0">
                <a:solidFill>
                  <a:srgbClr val="000000"/>
                </a:solidFill>
                <a:latin typeface="Calibri" panose="020F0502020204030204"/>
                <a:cs typeface="Calibri Light" panose="020F0302020204030204" pitchFamily="34" charset="0"/>
              </a:rPr>
              <a:t>Sois avec moi, Seigneur, dans mon épreuve.</a:t>
            </a:r>
            <a:endParaRPr lang="fr-BE" sz="6000" b="1" kern="1400" spc="-500" dirty="0">
              <a:solidFill>
                <a:srgbClr val="000000"/>
              </a:solidFill>
              <a:latin typeface="Calibri" panose="020F0502020204030204"/>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6000" b="0"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rPr>
              <a:t>Quand je me tiens sous l’abri du Très-Haut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rPr>
              <a:t>et repose à l’ombre du Puissant,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rPr>
              <a:t>je dis au Seigneur : « Mon refuge, mon rempart, mon Dieu, dont je suis sûr ! » </a:t>
            </a:r>
          </a:p>
        </p:txBody>
      </p:sp>
      <p:sp>
        <p:nvSpPr>
          <p:cNvPr id="4" name="Espace réservé du numéro de diapositive 3">
            <a:extLst>
              <a:ext uri="{FF2B5EF4-FFF2-40B4-BE49-F238E27FC236}">
                <a16:creationId xmlns:a16="http://schemas.microsoft.com/office/drawing/2014/main" id="{455F432B-AD9A-4CF8-B6F4-DA02C83A9559}"/>
              </a:ext>
            </a:extLst>
          </p:cNvPr>
          <p:cNvSpPr>
            <a:spLocks noGrp="1"/>
          </p:cNvSpPr>
          <p:nvPr>
            <p:ph type="sldNum" sz="quarter" idx="12"/>
          </p:nvPr>
        </p:nvSpPr>
        <p:spPr/>
        <p:txBody>
          <a:bodyPr/>
          <a:lstStyle/>
          <a:p>
            <a:fld id="{3BBAD113-4DE2-4DC1-9545-523407068B85}" type="slidenum">
              <a:rPr lang="fr-BE" smtClean="0"/>
              <a:t>13</a:t>
            </a:fld>
            <a:endParaRPr lang="fr-BE"/>
          </a:p>
        </p:txBody>
      </p:sp>
    </p:spTree>
    <p:extLst>
      <p:ext uri="{BB962C8B-B14F-4D97-AF65-F5344CB8AC3E}">
        <p14:creationId xmlns:p14="http://schemas.microsoft.com/office/powerpoint/2010/main" val="3420576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296CC9B-470A-448B-BA26-2F384CC163C1}"/>
              </a:ext>
            </a:extLst>
          </p:cNvPr>
          <p:cNvSpPr txBox="1"/>
          <p:nvPr/>
        </p:nvSpPr>
        <p:spPr>
          <a:xfrm>
            <a:off x="1" y="612844"/>
            <a:ext cx="12191999" cy="56323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rPr>
              <a:t>Sois avec moi, Seigneur, dans mon épreuve.</a:t>
            </a:r>
            <a:endParaRPr lang="fr-BE" sz="6000" b="1" kern="1400" spc="-500" dirty="0">
              <a:solidFill>
                <a:srgbClr val="000000"/>
              </a:solidFill>
              <a:latin typeface="Calibri" panose="020F0502020204030204"/>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6000" b="0"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rPr>
              <a:t>Le malheur ne pourra te toucher, ni le danger, approcher de ta demeure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rPr>
              <a:t>il donne mission à ses anges de te garder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rPr>
              <a:t>sur tous tes chemins. </a:t>
            </a:r>
          </a:p>
        </p:txBody>
      </p:sp>
      <p:sp>
        <p:nvSpPr>
          <p:cNvPr id="4" name="Espace réservé du numéro de diapositive 3">
            <a:extLst>
              <a:ext uri="{FF2B5EF4-FFF2-40B4-BE49-F238E27FC236}">
                <a16:creationId xmlns:a16="http://schemas.microsoft.com/office/drawing/2014/main" id="{455F432B-AD9A-4CF8-B6F4-DA02C83A95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404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296CC9B-470A-448B-BA26-2F384CC163C1}"/>
              </a:ext>
            </a:extLst>
          </p:cNvPr>
          <p:cNvSpPr txBox="1"/>
          <p:nvPr/>
        </p:nvSpPr>
        <p:spPr>
          <a:xfrm>
            <a:off x="106680" y="612844"/>
            <a:ext cx="11978639" cy="56323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rPr>
              <a:t>Sois avec moi, Seigneur, dans mon épreuve.</a:t>
            </a:r>
            <a:endParaRPr lang="fr-BE" sz="6000" b="1" kern="1400" spc="-500" dirty="0">
              <a:solidFill>
                <a:srgbClr val="000000"/>
              </a:solidFill>
              <a:latin typeface="Calibri" panose="020F0502020204030204"/>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6000" b="0"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rPr>
              <a:t>Ils te porteront sur leurs mains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rPr>
              <a:t>pour que ton pied ne heurte les pierres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rPr>
              <a:t>tu marcheras sur la vipère et le scorpion,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rPr>
              <a:t> tu écraseras le lion et le Dragon.</a:t>
            </a:r>
          </a:p>
        </p:txBody>
      </p:sp>
      <p:sp>
        <p:nvSpPr>
          <p:cNvPr id="4" name="Espace réservé du numéro de diapositive 3">
            <a:extLst>
              <a:ext uri="{FF2B5EF4-FFF2-40B4-BE49-F238E27FC236}">
                <a16:creationId xmlns:a16="http://schemas.microsoft.com/office/drawing/2014/main" id="{455F432B-AD9A-4CF8-B6F4-DA02C83A95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666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296CC9B-470A-448B-BA26-2F384CC163C1}"/>
              </a:ext>
            </a:extLst>
          </p:cNvPr>
          <p:cNvSpPr txBox="1"/>
          <p:nvPr/>
        </p:nvSpPr>
        <p:spPr>
          <a:xfrm>
            <a:off x="167640" y="612844"/>
            <a:ext cx="11856720" cy="56323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rPr>
              <a:t>Sois avec moi, Seigneur, dans mon épreuve.</a:t>
            </a:r>
            <a:endParaRPr lang="fr-BE" sz="6000" b="1" kern="1400" spc="-500" dirty="0">
              <a:solidFill>
                <a:srgbClr val="000000"/>
              </a:solidFill>
              <a:latin typeface="Calibri" panose="020F0502020204030204"/>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6000" b="0"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rPr>
              <a:t>« Puisqu’il s’attache à moi, je le délivre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rPr>
              <a:t>je le défends, car il connaît mon nom.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rPr>
              <a:t>Il m’appelle, et moi, je lui réponds ; je suis avec lui dans son épreuve. »</a:t>
            </a:r>
          </a:p>
        </p:txBody>
      </p:sp>
      <p:sp>
        <p:nvSpPr>
          <p:cNvPr id="4" name="Espace réservé du numéro de diapositive 3">
            <a:extLst>
              <a:ext uri="{FF2B5EF4-FFF2-40B4-BE49-F238E27FC236}">
                <a16:creationId xmlns:a16="http://schemas.microsoft.com/office/drawing/2014/main" id="{455F432B-AD9A-4CF8-B6F4-DA02C83A95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463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296CC9B-470A-448B-BA26-2F384CC163C1}"/>
              </a:ext>
            </a:extLst>
          </p:cNvPr>
          <p:cNvSpPr txBox="1"/>
          <p:nvPr/>
        </p:nvSpPr>
        <p:spPr>
          <a:xfrm>
            <a:off x="1" y="2413337"/>
            <a:ext cx="1219199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rPr>
              <a:t>Sois avec moi, Seigneur, dans mon épreuve.</a:t>
            </a:r>
            <a:endParaRPr kumimoji="0" lang="fr-BE" sz="6000" b="1" i="0" u="none" strike="noStrike" kern="1400" cap="none" spc="-500" normalizeH="0" baseline="0" noProof="0" dirty="0">
              <a:ln>
                <a:noFill/>
              </a:ln>
              <a:solidFill>
                <a:srgbClr val="000000"/>
              </a:solidFill>
              <a:effectLst/>
              <a:uLnTx/>
              <a:uFillTx/>
              <a:latin typeface="Calibri" panose="020F0502020204030204"/>
              <a:ea typeface="+mn-ea"/>
              <a:cs typeface="Calibri Light" panose="020F0302020204030204" pitchFamily="34" charset="0"/>
            </a:endParaRPr>
          </a:p>
        </p:txBody>
      </p:sp>
      <p:sp>
        <p:nvSpPr>
          <p:cNvPr id="4" name="Espace réservé du numéro de diapositive 3">
            <a:extLst>
              <a:ext uri="{FF2B5EF4-FFF2-40B4-BE49-F238E27FC236}">
                <a16:creationId xmlns:a16="http://schemas.microsoft.com/office/drawing/2014/main" id="{455F432B-AD9A-4CF8-B6F4-DA02C83A95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41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B9AFEC1-5A24-49AD-8AE6-B4D7408DF8A0}"/>
              </a:ext>
            </a:extLst>
          </p:cNvPr>
          <p:cNvSpPr txBox="1"/>
          <p:nvPr/>
        </p:nvSpPr>
        <p:spPr>
          <a:xfrm>
            <a:off x="121023" y="1536174"/>
            <a:ext cx="11949954" cy="3785652"/>
          </a:xfrm>
          <a:prstGeom prst="rect">
            <a:avLst/>
          </a:prstGeom>
          <a:noFill/>
        </p:spPr>
        <p:txBody>
          <a:bodyPr wrap="square">
            <a:spAutoFit/>
          </a:bodyPr>
          <a:lstStyle/>
          <a:p>
            <a:r>
              <a:rPr lang="fr-BE" sz="6000" i="1" kern="1400" spc="-500" dirty="0">
                <a:latin typeface="Calibri" panose="020F0502020204030204"/>
              </a:rPr>
              <a:t>Le salut n'est pas réservé à une part restreinte de l'humanité. En Jésus Christ, tout homme qui confesse sa foi et qui la met en œuvre sera sauvé, nous explique saint Paul.</a:t>
            </a:r>
            <a:endParaRPr lang="fr-FR" sz="6000" i="1" kern="1400" spc="-500" dirty="0">
              <a:latin typeface="Calibri" panose="020F0502020204030204"/>
            </a:endParaRPr>
          </a:p>
        </p:txBody>
      </p:sp>
      <p:sp>
        <p:nvSpPr>
          <p:cNvPr id="2" name="Espace réservé du numéro de diapositive 1">
            <a:extLst>
              <a:ext uri="{FF2B5EF4-FFF2-40B4-BE49-F238E27FC236}">
                <a16:creationId xmlns:a16="http://schemas.microsoft.com/office/drawing/2014/main" id="{CC0F28C9-C6AB-4843-A53F-BF2115049272}"/>
              </a:ext>
            </a:extLst>
          </p:cNvPr>
          <p:cNvSpPr>
            <a:spLocks noGrp="1"/>
          </p:cNvSpPr>
          <p:nvPr>
            <p:ph type="sldNum" sz="quarter" idx="12"/>
          </p:nvPr>
        </p:nvSpPr>
        <p:spPr/>
        <p:txBody>
          <a:bodyPr/>
          <a:lstStyle/>
          <a:p>
            <a:fld id="{3BBAD113-4DE2-4DC1-9545-523407068B85}" type="slidenum">
              <a:rPr lang="fr-BE" smtClean="0"/>
              <a:t>18</a:t>
            </a:fld>
            <a:endParaRPr lang="fr-BE"/>
          </a:p>
        </p:txBody>
      </p:sp>
    </p:spTree>
    <p:extLst>
      <p:ext uri="{BB962C8B-B14F-4D97-AF65-F5344CB8AC3E}">
        <p14:creationId xmlns:p14="http://schemas.microsoft.com/office/powerpoint/2010/main" val="4203967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2341D8F-992C-4F91-8C79-CAC649635DEB}"/>
              </a:ext>
            </a:extLst>
          </p:cNvPr>
          <p:cNvSpPr txBox="1"/>
          <p:nvPr/>
        </p:nvSpPr>
        <p:spPr>
          <a:xfrm>
            <a:off x="186471" y="136525"/>
            <a:ext cx="11819058" cy="6863417"/>
          </a:xfrm>
          <a:prstGeom prst="rect">
            <a:avLst/>
          </a:prstGeom>
          <a:noFill/>
        </p:spPr>
        <p:txBody>
          <a:bodyPr wrap="square">
            <a:spAutoFit/>
          </a:bodyPr>
          <a:lstStyle/>
          <a:p>
            <a:pPr algn="ctr"/>
            <a:r>
              <a:rPr lang="fr-BE" sz="6000" b="1" kern="1400" spc="-500" dirty="0">
                <a:solidFill>
                  <a:srgbClr val="000000"/>
                </a:solidFill>
                <a:latin typeface="Calibri" panose="020F0502020204030204"/>
              </a:rPr>
              <a:t>Deuxième lecture: </a:t>
            </a:r>
            <a:r>
              <a:rPr lang="fr-BE" sz="5000" i="1" u="sng" kern="1400" spc="-500" dirty="0">
                <a:solidFill>
                  <a:srgbClr val="000000"/>
                </a:solidFill>
                <a:latin typeface="Calibri" panose="020F0502020204030204"/>
              </a:rPr>
              <a:t>Lecture de la lettre de saint Paul Apôtre aux Romains</a:t>
            </a:r>
          </a:p>
          <a:p>
            <a:pPr algn="ctr"/>
            <a:endParaRPr lang="fr-FR" sz="3000" i="1" u="sng" kern="1400" spc="-500" dirty="0">
              <a:solidFill>
                <a:srgbClr val="000000"/>
              </a:solidFill>
              <a:latin typeface="Calibri" panose="020F0502020204030204"/>
            </a:endParaRPr>
          </a:p>
          <a:p>
            <a:r>
              <a:rPr lang="fr-BE" sz="6000" kern="1400" spc="-500" dirty="0">
                <a:solidFill>
                  <a:srgbClr val="000000"/>
                </a:solidFill>
                <a:latin typeface="Calibri" panose="020F0502020204030204"/>
              </a:rPr>
              <a:t>Frères, que dit l’Écriture ? Tout près de toi est la Parole, elle est dans ta bouche et dans ton cœur. Cette Parole, c’est le message de la foi que nous proclamons. En effet, si de ta bouche, tu affirmes que Jésus est Seigneur, </a:t>
            </a:r>
            <a:endParaRPr lang="fr-FR" sz="6000" kern="1400" spc="-500" dirty="0">
              <a:solidFill>
                <a:srgbClr val="000000"/>
              </a:solidFill>
              <a:latin typeface="Calibri" panose="020F0502020204030204"/>
            </a:endParaRPr>
          </a:p>
        </p:txBody>
      </p:sp>
      <p:sp>
        <p:nvSpPr>
          <p:cNvPr id="2" name="Espace réservé du numéro de diapositive 1">
            <a:extLst>
              <a:ext uri="{FF2B5EF4-FFF2-40B4-BE49-F238E27FC236}">
                <a16:creationId xmlns:a16="http://schemas.microsoft.com/office/drawing/2014/main" id="{586230E9-7756-45B3-91C5-63E5AD3200DF}"/>
              </a:ext>
            </a:extLst>
          </p:cNvPr>
          <p:cNvSpPr>
            <a:spLocks noGrp="1"/>
          </p:cNvSpPr>
          <p:nvPr>
            <p:ph type="sldNum" sz="quarter" idx="12"/>
          </p:nvPr>
        </p:nvSpPr>
        <p:spPr/>
        <p:txBody>
          <a:bodyPr/>
          <a:lstStyle/>
          <a:p>
            <a:fld id="{3BBAD113-4DE2-4DC1-9545-523407068B85}" type="slidenum">
              <a:rPr lang="fr-BE" smtClean="0"/>
              <a:t>19</a:t>
            </a:fld>
            <a:endParaRPr lang="fr-BE" dirty="0"/>
          </a:p>
        </p:txBody>
      </p:sp>
    </p:spTree>
    <p:extLst>
      <p:ext uri="{BB962C8B-B14F-4D97-AF65-F5344CB8AC3E}">
        <p14:creationId xmlns:p14="http://schemas.microsoft.com/office/powerpoint/2010/main" val="217884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F7FC"/>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5AECAA8-8EC1-4C75-BE0E-C2AAB605E9E1}"/>
              </a:ext>
            </a:extLst>
          </p:cNvPr>
          <p:cNvSpPr txBox="1"/>
          <p:nvPr/>
        </p:nvSpPr>
        <p:spPr>
          <a:xfrm>
            <a:off x="0" y="1151453"/>
            <a:ext cx="12192000" cy="455509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5800" spc="-500" dirty="0">
                <a:solidFill>
                  <a:srgbClr val="202124"/>
                </a:solidFill>
                <a:latin typeface="Calibri" panose="020F0502020204030204"/>
              </a:rPr>
              <a:t>Si l'espérance t'a fait marcher plus loin que ta peur,</a:t>
            </a:r>
          </a:p>
          <a:p>
            <a:pPr marL="0" marR="0" lvl="0" indent="0" defTabSz="914400" rtl="0" eaLnBrk="1" fontAlgn="auto" latinLnBrk="0" hangingPunct="1">
              <a:lnSpc>
                <a:spcPct val="100000"/>
              </a:lnSpc>
              <a:spcBef>
                <a:spcPts val="0"/>
              </a:spcBef>
              <a:spcAft>
                <a:spcPts val="0"/>
              </a:spcAft>
              <a:buClrTx/>
              <a:buSzTx/>
              <a:buFontTx/>
              <a:buNone/>
              <a:tabLst/>
              <a:defRPr/>
            </a:pPr>
            <a:r>
              <a:rPr lang="fr-FR" sz="5800" spc="-500" dirty="0">
                <a:solidFill>
                  <a:srgbClr val="202124"/>
                </a:solidFill>
                <a:latin typeface="Calibri" panose="020F0502020204030204"/>
              </a:rPr>
              <a:t>Si l'espérance t'a fait marcher plus loin que ta peur,</a:t>
            </a:r>
          </a:p>
          <a:p>
            <a:pPr marL="0" marR="0" lvl="0" indent="0" defTabSz="914400" rtl="0" eaLnBrk="1" fontAlgn="auto" latinLnBrk="0" hangingPunct="1">
              <a:lnSpc>
                <a:spcPct val="100000"/>
              </a:lnSpc>
              <a:spcBef>
                <a:spcPts val="0"/>
              </a:spcBef>
              <a:spcAft>
                <a:spcPts val="0"/>
              </a:spcAft>
              <a:buClrTx/>
              <a:buSzTx/>
              <a:buFontTx/>
              <a:buNone/>
              <a:tabLst/>
              <a:defRPr/>
            </a:pPr>
            <a:r>
              <a:rPr lang="fr-FR" sz="5800" spc="-500" dirty="0">
                <a:solidFill>
                  <a:srgbClr val="202124"/>
                </a:solidFill>
                <a:latin typeface="Calibri" panose="020F0502020204030204"/>
              </a:rPr>
              <a:t>Tu auras les yeux levés.</a:t>
            </a:r>
          </a:p>
          <a:p>
            <a:pPr marL="0" marR="0" lvl="0" indent="0" defTabSz="914400" rtl="0" eaLnBrk="1" fontAlgn="auto" latinLnBrk="0" hangingPunct="1">
              <a:lnSpc>
                <a:spcPct val="100000"/>
              </a:lnSpc>
              <a:spcBef>
                <a:spcPts val="0"/>
              </a:spcBef>
              <a:spcAft>
                <a:spcPts val="0"/>
              </a:spcAft>
              <a:buClrTx/>
              <a:buSzTx/>
              <a:buFontTx/>
              <a:buNone/>
              <a:tabLst/>
              <a:defRPr/>
            </a:pPr>
            <a:r>
              <a:rPr lang="fr-FR" sz="5800" spc="-500" dirty="0">
                <a:solidFill>
                  <a:srgbClr val="202124"/>
                </a:solidFill>
                <a:latin typeface="Calibri" panose="020F0502020204030204"/>
              </a:rPr>
              <a:t>Alors tu pourras tenir </a:t>
            </a:r>
          </a:p>
          <a:p>
            <a:pPr marL="0" marR="0" lvl="0" indent="0" defTabSz="914400" rtl="0" eaLnBrk="1" fontAlgn="auto" latinLnBrk="0" hangingPunct="1">
              <a:lnSpc>
                <a:spcPct val="100000"/>
              </a:lnSpc>
              <a:spcBef>
                <a:spcPts val="0"/>
              </a:spcBef>
              <a:spcAft>
                <a:spcPts val="0"/>
              </a:spcAft>
              <a:buClrTx/>
              <a:buSzTx/>
              <a:buFontTx/>
              <a:buNone/>
              <a:tabLst/>
              <a:defRPr/>
            </a:pPr>
            <a:r>
              <a:rPr lang="fr-FR" sz="5800" spc="-500" dirty="0">
                <a:solidFill>
                  <a:srgbClr val="202124"/>
                </a:solidFill>
                <a:latin typeface="Calibri" panose="020F0502020204030204"/>
              </a:rPr>
              <a:t>Jusqu'au soleil de Dieu.</a:t>
            </a:r>
          </a:p>
        </p:txBody>
      </p:sp>
      <p:sp>
        <p:nvSpPr>
          <p:cNvPr id="3" name="Espace réservé du numéro de diapositive 2">
            <a:extLst>
              <a:ext uri="{FF2B5EF4-FFF2-40B4-BE49-F238E27FC236}">
                <a16:creationId xmlns:a16="http://schemas.microsoft.com/office/drawing/2014/main" id="{D0F035E2-BBF1-4FC0-AAD8-0A182443C2B4}"/>
              </a:ext>
            </a:extLst>
          </p:cNvPr>
          <p:cNvSpPr>
            <a:spLocks noGrp="1"/>
          </p:cNvSpPr>
          <p:nvPr>
            <p:ph type="sldNum" sz="quarter" idx="12"/>
          </p:nvPr>
        </p:nvSpPr>
        <p:spPr/>
        <p:txBody>
          <a:bodyPr/>
          <a:lstStyle/>
          <a:p>
            <a:fld id="{3BBAD113-4DE2-4DC1-9545-523407068B85}" type="slidenum">
              <a:rPr lang="fr-BE" smtClean="0"/>
              <a:t>2</a:t>
            </a:fld>
            <a:endParaRPr lang="fr-BE"/>
          </a:p>
        </p:txBody>
      </p:sp>
    </p:spTree>
    <p:extLst>
      <p:ext uri="{BB962C8B-B14F-4D97-AF65-F5344CB8AC3E}">
        <p14:creationId xmlns:p14="http://schemas.microsoft.com/office/powerpoint/2010/main" val="1407588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2341D8F-992C-4F91-8C79-CAC649635DEB}"/>
              </a:ext>
            </a:extLst>
          </p:cNvPr>
          <p:cNvSpPr txBox="1"/>
          <p:nvPr/>
        </p:nvSpPr>
        <p:spPr>
          <a:xfrm>
            <a:off x="90778" y="136525"/>
            <a:ext cx="11819058" cy="6555641"/>
          </a:xfrm>
          <a:prstGeom prst="rect">
            <a:avLst/>
          </a:prstGeom>
          <a:noFill/>
        </p:spPr>
        <p:txBody>
          <a:bodyPr wrap="square">
            <a:spAutoFit/>
          </a:bodyPr>
          <a:lstStyle/>
          <a:p>
            <a:r>
              <a:rPr lang="fr-BE" sz="6000" kern="1400" spc="-500" dirty="0">
                <a:solidFill>
                  <a:srgbClr val="000000"/>
                </a:solidFill>
                <a:latin typeface="Calibri" panose="020F0502020204030204"/>
              </a:rPr>
              <a:t>si, dans ton cœur, tu crois que Dieu l’a ressuscité d’entre les morts, alors tu seras sauvé. Car c’est avec le cœur que l’on croit pour devenir juste, c’est avec la bouche que l’on affirme sa foi pour parvenir au salut. </a:t>
            </a:r>
          </a:p>
          <a:p>
            <a:r>
              <a:rPr lang="fr-BE" sz="6000" kern="1400" spc="-500" dirty="0">
                <a:solidFill>
                  <a:srgbClr val="000000"/>
                </a:solidFill>
                <a:latin typeface="Calibri" panose="020F0502020204030204"/>
              </a:rPr>
              <a:t>En effet, l’Écriture dit : Quiconque met en lui sa foi ne connaîtra pas la honte. </a:t>
            </a:r>
            <a:endParaRPr lang="fr-FR" sz="6000" kern="1400" spc="-500" dirty="0">
              <a:solidFill>
                <a:srgbClr val="000000"/>
              </a:solidFill>
              <a:latin typeface="Calibri" panose="020F0502020204030204"/>
            </a:endParaRPr>
          </a:p>
        </p:txBody>
      </p:sp>
      <p:sp>
        <p:nvSpPr>
          <p:cNvPr id="2" name="Espace réservé du numéro de diapositive 1">
            <a:extLst>
              <a:ext uri="{FF2B5EF4-FFF2-40B4-BE49-F238E27FC236}">
                <a16:creationId xmlns:a16="http://schemas.microsoft.com/office/drawing/2014/main" id="{586230E9-7756-45B3-91C5-63E5AD3200DF}"/>
              </a:ext>
            </a:extLst>
          </p:cNvPr>
          <p:cNvSpPr>
            <a:spLocks noGrp="1"/>
          </p:cNvSpPr>
          <p:nvPr>
            <p:ph type="sldNum" sz="quarter" idx="12"/>
          </p:nvPr>
        </p:nvSpPr>
        <p:spPr/>
        <p:txBody>
          <a:bodyPr/>
          <a:lstStyle/>
          <a:p>
            <a:fld id="{3BBAD113-4DE2-4DC1-9545-523407068B85}" type="slidenum">
              <a:rPr lang="fr-BE" smtClean="0"/>
              <a:t>20</a:t>
            </a:fld>
            <a:endParaRPr lang="fr-BE" dirty="0"/>
          </a:p>
        </p:txBody>
      </p:sp>
    </p:spTree>
    <p:extLst>
      <p:ext uri="{BB962C8B-B14F-4D97-AF65-F5344CB8AC3E}">
        <p14:creationId xmlns:p14="http://schemas.microsoft.com/office/powerpoint/2010/main" val="2402165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2341D8F-992C-4F91-8C79-CAC649635DEB}"/>
              </a:ext>
            </a:extLst>
          </p:cNvPr>
          <p:cNvSpPr txBox="1"/>
          <p:nvPr/>
        </p:nvSpPr>
        <p:spPr>
          <a:xfrm>
            <a:off x="186471" y="612844"/>
            <a:ext cx="11819058" cy="5632311"/>
          </a:xfrm>
          <a:prstGeom prst="rect">
            <a:avLst/>
          </a:prstGeom>
          <a:noFill/>
        </p:spPr>
        <p:txBody>
          <a:bodyPr wrap="square">
            <a:spAutoFit/>
          </a:bodyPr>
          <a:lstStyle/>
          <a:p>
            <a:r>
              <a:rPr lang="fr-BE" sz="6000" kern="1400" spc="-500" dirty="0">
                <a:solidFill>
                  <a:srgbClr val="000000"/>
                </a:solidFill>
                <a:latin typeface="Calibri" panose="020F0502020204030204"/>
              </a:rPr>
              <a:t>Ainsi, entre les Juifs et les païens, il n’y a pas de différence : tous ont le même Seigneur, généreux envers tous ceux qui l’invoquent. </a:t>
            </a:r>
          </a:p>
          <a:p>
            <a:r>
              <a:rPr lang="fr-BE" sz="6000" kern="1400" spc="-500" dirty="0">
                <a:solidFill>
                  <a:srgbClr val="000000"/>
                </a:solidFill>
                <a:latin typeface="Calibri" panose="020F0502020204030204"/>
              </a:rPr>
              <a:t>En effet, quiconque invoquera le nom du Seigneur sera sauvé. </a:t>
            </a:r>
          </a:p>
          <a:p>
            <a:pPr algn="ctr"/>
            <a:r>
              <a:rPr lang="fr-BE" sz="6000" i="1" kern="1400" spc="-500" dirty="0">
                <a:solidFill>
                  <a:srgbClr val="000000"/>
                </a:solidFill>
                <a:latin typeface="Calibri" panose="020F0502020204030204"/>
              </a:rPr>
              <a:t>Parole du Seigneur. </a:t>
            </a:r>
            <a:endParaRPr lang="fr-FR" sz="6000" i="1" kern="1400" spc="-500" dirty="0">
              <a:solidFill>
                <a:srgbClr val="000000"/>
              </a:solidFill>
              <a:latin typeface="Calibri" panose="020F0502020204030204"/>
            </a:endParaRPr>
          </a:p>
        </p:txBody>
      </p:sp>
      <p:sp>
        <p:nvSpPr>
          <p:cNvPr id="2" name="Espace réservé du numéro de diapositive 1">
            <a:extLst>
              <a:ext uri="{FF2B5EF4-FFF2-40B4-BE49-F238E27FC236}">
                <a16:creationId xmlns:a16="http://schemas.microsoft.com/office/drawing/2014/main" id="{586230E9-7756-45B3-91C5-63E5AD3200DF}"/>
              </a:ext>
            </a:extLst>
          </p:cNvPr>
          <p:cNvSpPr>
            <a:spLocks noGrp="1"/>
          </p:cNvSpPr>
          <p:nvPr>
            <p:ph type="sldNum" sz="quarter" idx="12"/>
          </p:nvPr>
        </p:nvSpPr>
        <p:spPr/>
        <p:txBody>
          <a:bodyPr/>
          <a:lstStyle/>
          <a:p>
            <a:fld id="{3BBAD113-4DE2-4DC1-9545-523407068B85}" type="slidenum">
              <a:rPr lang="fr-BE" smtClean="0"/>
              <a:t>21</a:t>
            </a:fld>
            <a:endParaRPr lang="fr-BE" dirty="0"/>
          </a:p>
        </p:txBody>
      </p:sp>
    </p:spTree>
    <p:extLst>
      <p:ext uri="{BB962C8B-B14F-4D97-AF65-F5344CB8AC3E}">
        <p14:creationId xmlns:p14="http://schemas.microsoft.com/office/powerpoint/2010/main" val="1378462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FEBA"/>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400F6ED-185E-4995-8F1D-DAA8E48ADC63}"/>
              </a:ext>
            </a:extLst>
          </p:cNvPr>
          <p:cNvSpPr txBox="1"/>
          <p:nvPr/>
        </p:nvSpPr>
        <p:spPr>
          <a:xfrm>
            <a:off x="0" y="2890391"/>
            <a:ext cx="12192000" cy="1077218"/>
          </a:xfrm>
          <a:prstGeom prst="rect">
            <a:avLst/>
          </a:prstGeom>
          <a:noFill/>
        </p:spPr>
        <p:txBody>
          <a:bodyPr wrap="square" rtlCol="0">
            <a:spAutoFit/>
          </a:bodyPr>
          <a:lstStyle/>
          <a:p>
            <a:pPr algn="ctr"/>
            <a:r>
              <a:rPr lang="pt-BR" sz="6400" b="1" spc="-500" dirty="0"/>
              <a:t>Ta parole est vérité et ta loi délivrance</a:t>
            </a:r>
          </a:p>
        </p:txBody>
      </p:sp>
      <p:sp>
        <p:nvSpPr>
          <p:cNvPr id="4" name="Espace réservé du numéro de diapositive 3">
            <a:extLst>
              <a:ext uri="{FF2B5EF4-FFF2-40B4-BE49-F238E27FC236}">
                <a16:creationId xmlns:a16="http://schemas.microsoft.com/office/drawing/2014/main" id="{019FA4C5-CD1A-486D-A777-59C296A173E3}"/>
              </a:ext>
            </a:extLst>
          </p:cNvPr>
          <p:cNvSpPr>
            <a:spLocks noGrp="1"/>
          </p:cNvSpPr>
          <p:nvPr>
            <p:ph type="sldNum" sz="quarter" idx="12"/>
          </p:nvPr>
        </p:nvSpPr>
        <p:spPr/>
        <p:txBody>
          <a:bodyPr/>
          <a:lstStyle/>
          <a:p>
            <a:fld id="{3BBAD113-4DE2-4DC1-9545-523407068B85}" type="slidenum">
              <a:rPr lang="fr-BE" smtClean="0"/>
              <a:t>22</a:t>
            </a:fld>
            <a:endParaRPr lang="fr-BE"/>
          </a:p>
        </p:txBody>
      </p:sp>
    </p:spTree>
    <p:extLst>
      <p:ext uri="{BB962C8B-B14F-4D97-AF65-F5344CB8AC3E}">
        <p14:creationId xmlns:p14="http://schemas.microsoft.com/office/powerpoint/2010/main" val="2325448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2341D8F-992C-4F91-8C79-CAC649635DEB}"/>
              </a:ext>
            </a:extLst>
          </p:cNvPr>
          <p:cNvSpPr txBox="1"/>
          <p:nvPr/>
        </p:nvSpPr>
        <p:spPr>
          <a:xfrm>
            <a:off x="186471" y="136525"/>
            <a:ext cx="11819058" cy="6093976"/>
          </a:xfrm>
          <a:prstGeom prst="rect">
            <a:avLst/>
          </a:prstGeom>
          <a:noFill/>
        </p:spPr>
        <p:txBody>
          <a:bodyPr wrap="square">
            <a:spAutoFit/>
          </a:bodyPr>
          <a:lstStyle/>
          <a:p>
            <a:pPr algn="ctr"/>
            <a:r>
              <a:rPr lang="fr-BE" sz="6000" b="1" kern="1400" spc="-500" dirty="0">
                <a:solidFill>
                  <a:srgbClr val="000000"/>
                </a:solidFill>
                <a:latin typeface="Calibri" panose="020F0502020204030204"/>
              </a:rPr>
              <a:t>Évangile de Jésus Christ selon saint Luc</a:t>
            </a:r>
          </a:p>
          <a:p>
            <a:endParaRPr lang="fr-BE" sz="3000" b="1" kern="1400" spc="-500" dirty="0">
              <a:solidFill>
                <a:srgbClr val="000000"/>
              </a:solidFill>
              <a:latin typeface="Calibri" panose="020F0502020204030204"/>
            </a:endParaRPr>
          </a:p>
          <a:p>
            <a:r>
              <a:rPr lang="fr-BE" sz="6000" kern="1400" spc="-500" dirty="0">
                <a:solidFill>
                  <a:srgbClr val="000000"/>
                </a:solidFill>
                <a:latin typeface="Calibri" panose="020F0502020204030204"/>
              </a:rPr>
              <a:t>En ce temps-là, après son baptême, Jésus, rempli d’Esprit Saint, quitta les bords du Jourdain ; dans l’Esprit, il fut conduit à travers le désert où, pendant quarante jours, il fut tenté par le diable. </a:t>
            </a:r>
          </a:p>
        </p:txBody>
      </p:sp>
      <p:sp>
        <p:nvSpPr>
          <p:cNvPr id="2" name="Espace réservé du numéro de diapositive 1">
            <a:extLst>
              <a:ext uri="{FF2B5EF4-FFF2-40B4-BE49-F238E27FC236}">
                <a16:creationId xmlns:a16="http://schemas.microsoft.com/office/drawing/2014/main" id="{586230E9-7756-45B3-91C5-63E5AD3200DF}"/>
              </a:ext>
            </a:extLst>
          </p:cNvPr>
          <p:cNvSpPr>
            <a:spLocks noGrp="1"/>
          </p:cNvSpPr>
          <p:nvPr>
            <p:ph type="sldNum" sz="quarter" idx="12"/>
          </p:nvPr>
        </p:nvSpPr>
        <p:spPr/>
        <p:txBody>
          <a:bodyPr/>
          <a:lstStyle/>
          <a:p>
            <a:fld id="{3BBAD113-4DE2-4DC1-9545-523407068B85}" type="slidenum">
              <a:rPr lang="fr-BE" smtClean="0"/>
              <a:t>23</a:t>
            </a:fld>
            <a:endParaRPr lang="fr-BE"/>
          </a:p>
        </p:txBody>
      </p:sp>
    </p:spTree>
    <p:extLst>
      <p:ext uri="{BB962C8B-B14F-4D97-AF65-F5344CB8AC3E}">
        <p14:creationId xmlns:p14="http://schemas.microsoft.com/office/powerpoint/2010/main" val="4284709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2341D8F-992C-4F91-8C79-CAC649635DEB}"/>
              </a:ext>
            </a:extLst>
          </p:cNvPr>
          <p:cNvSpPr txBox="1"/>
          <p:nvPr/>
        </p:nvSpPr>
        <p:spPr>
          <a:xfrm>
            <a:off x="106326" y="136525"/>
            <a:ext cx="11899203"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0" b="0" i="0" u="none" strike="noStrike" kern="1400" cap="none" spc="-500" normalizeH="0" baseline="0" noProof="0" dirty="0">
                <a:ln>
                  <a:noFill/>
                </a:ln>
                <a:solidFill>
                  <a:srgbClr val="000000"/>
                </a:solidFill>
                <a:effectLst/>
                <a:uLnTx/>
                <a:uFillTx/>
                <a:latin typeface="Calibri" panose="020F0502020204030204"/>
                <a:ea typeface="+mn-ea"/>
                <a:cs typeface="+mn-cs"/>
              </a:rPr>
              <a:t>Il ne mangea rien durant ces jours-là, et, quand ce temps fut écoulé, il eut faim. Le diable lui dit alors : « Si tu es Fils de Dieu, ordonne à cette pierre de devenir du pain. » Jésus répondit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0" b="0" i="0" u="none" strike="noStrike" kern="1400" cap="none" spc="-500" normalizeH="0" baseline="0" noProof="0" dirty="0">
                <a:ln>
                  <a:noFill/>
                </a:ln>
                <a:solidFill>
                  <a:srgbClr val="000000"/>
                </a:solidFill>
                <a:effectLst/>
                <a:uLnTx/>
                <a:uFillTx/>
                <a:latin typeface="Calibri" panose="020F0502020204030204"/>
                <a:ea typeface="+mn-ea"/>
                <a:cs typeface="+mn-cs"/>
              </a:rPr>
              <a:t>« Il est écrit : L’homme ne vit pas seulement de pain. »</a:t>
            </a:r>
          </a:p>
        </p:txBody>
      </p:sp>
      <p:sp>
        <p:nvSpPr>
          <p:cNvPr id="2" name="Espace réservé du numéro de diapositive 1">
            <a:extLst>
              <a:ext uri="{FF2B5EF4-FFF2-40B4-BE49-F238E27FC236}">
                <a16:creationId xmlns:a16="http://schemas.microsoft.com/office/drawing/2014/main" id="{586230E9-7756-45B3-91C5-63E5AD3200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299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2341D8F-992C-4F91-8C79-CAC649635DEB}"/>
              </a:ext>
            </a:extLst>
          </p:cNvPr>
          <p:cNvSpPr txBox="1"/>
          <p:nvPr/>
        </p:nvSpPr>
        <p:spPr>
          <a:xfrm>
            <a:off x="106326" y="136525"/>
            <a:ext cx="11899203"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0" b="0" i="0" u="none" strike="noStrike" kern="1400" cap="none" spc="-500" normalizeH="0" baseline="0" noProof="0" dirty="0">
                <a:ln>
                  <a:noFill/>
                </a:ln>
                <a:solidFill>
                  <a:srgbClr val="000000"/>
                </a:solidFill>
                <a:effectLst/>
                <a:uLnTx/>
                <a:uFillTx/>
                <a:latin typeface="Calibri" panose="020F0502020204030204"/>
                <a:ea typeface="+mn-ea"/>
                <a:cs typeface="+mn-cs"/>
              </a:rPr>
              <a:t>Alors le diable l’emmena plus haut et lui montra en un instant tous les royaumes de la terre. Il lui dit : « Je te donnerai tout ce pouvoir et la gloire de ces royaumes, car cela m’a été remis et je le donne à qui je veux.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0" b="0" i="0" u="none" strike="noStrike" kern="1400" cap="none" spc="-500" normalizeH="0" baseline="0" noProof="0" dirty="0">
                <a:ln>
                  <a:noFill/>
                </a:ln>
                <a:solidFill>
                  <a:srgbClr val="000000"/>
                </a:solidFill>
                <a:effectLst/>
                <a:uLnTx/>
                <a:uFillTx/>
                <a:latin typeface="Calibri" panose="020F0502020204030204"/>
                <a:ea typeface="+mn-ea"/>
                <a:cs typeface="+mn-cs"/>
              </a:rPr>
              <a:t>Toi donc, si tu te prosternes devant moi, tu auras tout cela. » Jésus lui répondit :</a:t>
            </a:r>
          </a:p>
        </p:txBody>
      </p:sp>
      <p:sp>
        <p:nvSpPr>
          <p:cNvPr id="2" name="Espace réservé du numéro de diapositive 1">
            <a:extLst>
              <a:ext uri="{FF2B5EF4-FFF2-40B4-BE49-F238E27FC236}">
                <a16:creationId xmlns:a16="http://schemas.microsoft.com/office/drawing/2014/main" id="{586230E9-7756-45B3-91C5-63E5AD3200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653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2341D8F-992C-4F91-8C79-CAC649635DEB}"/>
              </a:ext>
            </a:extLst>
          </p:cNvPr>
          <p:cNvSpPr txBox="1"/>
          <p:nvPr/>
        </p:nvSpPr>
        <p:spPr>
          <a:xfrm>
            <a:off x="106326" y="136525"/>
            <a:ext cx="11899203"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0" b="0" i="0" u="none" strike="noStrike" kern="1400" cap="none" spc="-500" normalizeH="0" baseline="0" noProof="0" dirty="0">
                <a:ln>
                  <a:noFill/>
                </a:ln>
                <a:solidFill>
                  <a:srgbClr val="000000"/>
                </a:solidFill>
                <a:effectLst/>
                <a:uLnTx/>
                <a:uFillTx/>
                <a:latin typeface="Calibri" panose="020F0502020204030204"/>
                <a:ea typeface="+mn-ea"/>
                <a:cs typeface="+mn-cs"/>
              </a:rPr>
              <a:t>« Il est écrit : C’est devant le Seigneur ton Dieu que tu te prosterneras, à lui seul tu rendras un culte. » Puis le diable le conduisit à Jérusalem,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0" b="0" i="0" u="none" strike="noStrike" kern="1400" cap="none" spc="-500" normalizeH="0" baseline="0" noProof="0" dirty="0">
                <a:ln>
                  <a:noFill/>
                </a:ln>
                <a:solidFill>
                  <a:srgbClr val="000000"/>
                </a:solidFill>
                <a:effectLst/>
                <a:uLnTx/>
                <a:uFillTx/>
                <a:latin typeface="Calibri" panose="020F0502020204030204"/>
                <a:ea typeface="+mn-ea"/>
                <a:cs typeface="+mn-cs"/>
              </a:rPr>
              <a:t> il le plaça au sommet du Temple et lui dit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0" b="0" i="0" u="none" strike="noStrike" kern="1400" cap="none" spc="-500" normalizeH="0" baseline="0" noProof="0" dirty="0">
                <a:ln>
                  <a:noFill/>
                </a:ln>
                <a:solidFill>
                  <a:srgbClr val="000000"/>
                </a:solidFill>
                <a:effectLst/>
                <a:uLnTx/>
                <a:uFillTx/>
                <a:latin typeface="Calibri" panose="020F0502020204030204"/>
                <a:ea typeface="+mn-ea"/>
                <a:cs typeface="+mn-cs"/>
              </a:rPr>
              <a:t>« Si tu es Fils de Dieu, d’ici jette-toi en bas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0" b="0" i="0" u="none" strike="noStrike" kern="1400" cap="none" spc="-500" normalizeH="0" baseline="0" noProof="0" dirty="0">
                <a:ln>
                  <a:noFill/>
                </a:ln>
                <a:solidFill>
                  <a:srgbClr val="000000"/>
                </a:solidFill>
                <a:effectLst/>
                <a:uLnTx/>
                <a:uFillTx/>
                <a:latin typeface="Calibri" panose="020F0502020204030204"/>
                <a:ea typeface="+mn-ea"/>
                <a:cs typeface="+mn-cs"/>
              </a:rPr>
              <a:t>car il est écrit : Il donnera pour toi, à ses anges, l’ordre de te garder ; et encore :</a:t>
            </a:r>
          </a:p>
        </p:txBody>
      </p:sp>
      <p:sp>
        <p:nvSpPr>
          <p:cNvPr id="2" name="Espace réservé du numéro de diapositive 1">
            <a:extLst>
              <a:ext uri="{FF2B5EF4-FFF2-40B4-BE49-F238E27FC236}">
                <a16:creationId xmlns:a16="http://schemas.microsoft.com/office/drawing/2014/main" id="{586230E9-7756-45B3-91C5-63E5AD3200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228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2341D8F-992C-4F91-8C79-CAC649635DEB}"/>
              </a:ext>
            </a:extLst>
          </p:cNvPr>
          <p:cNvSpPr txBox="1"/>
          <p:nvPr/>
        </p:nvSpPr>
        <p:spPr>
          <a:xfrm>
            <a:off x="106326" y="136525"/>
            <a:ext cx="11899203" cy="655564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BE" sz="6000" b="0" i="0" u="none" strike="noStrike" kern="1400" cap="none" spc="-500" normalizeH="0" baseline="0" noProof="0" dirty="0">
                <a:ln>
                  <a:noFill/>
                </a:ln>
                <a:solidFill>
                  <a:srgbClr val="000000"/>
                </a:solidFill>
                <a:effectLst/>
                <a:uLnTx/>
                <a:uFillTx/>
                <a:latin typeface="Calibri" panose="020F0502020204030204"/>
                <a:ea typeface="+mn-ea"/>
                <a:cs typeface="+mn-cs"/>
              </a:rPr>
              <a:t>Ils te porteront sur leurs mains, de peur que ton pied ne heurte une pierre. » Jésus lui fit cette réponse : « Il est dit : Tu ne mettras pas à l’épreuve le Seigneur ton Dieu. » Ayant ainsi épuisé toutes les formes de tentations, le diable s’éloigna de Jésus jusqu’au moment fixé.  </a:t>
            </a:r>
            <a:r>
              <a:rPr kumimoji="0" lang="fr-BE" sz="6000" b="0" i="1" u="none" strike="noStrike" kern="1400" cap="none" spc="-500" normalizeH="0" baseline="0" noProof="0" dirty="0">
                <a:ln>
                  <a:noFill/>
                </a:ln>
                <a:solidFill>
                  <a:srgbClr val="000000"/>
                </a:solidFill>
                <a:effectLst/>
                <a:uLnTx/>
                <a:uFillTx/>
                <a:latin typeface="Calibri" panose="020F0502020204030204"/>
                <a:ea typeface="+mn-ea"/>
                <a:cs typeface="+mn-cs"/>
              </a:rPr>
              <a:t>Acclamons la Parole de Dieu. </a:t>
            </a:r>
          </a:p>
        </p:txBody>
      </p:sp>
      <p:sp>
        <p:nvSpPr>
          <p:cNvPr id="2" name="Espace réservé du numéro de diapositive 1">
            <a:extLst>
              <a:ext uri="{FF2B5EF4-FFF2-40B4-BE49-F238E27FC236}">
                <a16:creationId xmlns:a16="http://schemas.microsoft.com/office/drawing/2014/main" id="{586230E9-7756-45B3-91C5-63E5AD3200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306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61FAE14-1287-4E32-B7D7-6B88C3753D94}"/>
              </a:ext>
            </a:extLst>
          </p:cNvPr>
          <p:cNvSpPr>
            <a:spLocks noGrp="1"/>
          </p:cNvSpPr>
          <p:nvPr>
            <p:ph type="sldNum" sz="quarter" idx="12"/>
          </p:nvPr>
        </p:nvSpPr>
        <p:spPr/>
        <p:txBody>
          <a:bodyPr/>
          <a:lstStyle/>
          <a:p>
            <a:fld id="{3BBAD113-4DE2-4DC1-9545-523407068B85}" type="slidenum">
              <a:rPr lang="fr-BE" smtClean="0"/>
              <a:t>28</a:t>
            </a:fld>
            <a:endParaRPr lang="fr-BE"/>
          </a:p>
        </p:txBody>
      </p:sp>
      <p:pic>
        <p:nvPicPr>
          <p:cNvPr id="5" name="Image 4">
            <a:extLst>
              <a:ext uri="{FF2B5EF4-FFF2-40B4-BE49-F238E27FC236}">
                <a16:creationId xmlns:a16="http://schemas.microsoft.com/office/drawing/2014/main" id="{5C9B9362-6C90-450A-8E00-DB7B30E0B388}"/>
              </a:ext>
            </a:extLst>
          </p:cNvPr>
          <p:cNvPicPr>
            <a:picLocks noChangeAspect="1"/>
          </p:cNvPicPr>
          <p:nvPr/>
        </p:nvPicPr>
        <p:blipFill>
          <a:blip r:embed="rId2"/>
          <a:stretch>
            <a:fillRect/>
          </a:stretch>
        </p:blipFill>
        <p:spPr>
          <a:xfrm>
            <a:off x="2434855" y="149299"/>
            <a:ext cx="6708701" cy="6708701"/>
          </a:xfrm>
          <a:prstGeom prst="rect">
            <a:avLst/>
          </a:prstGeom>
        </p:spPr>
      </p:pic>
    </p:spTree>
    <p:extLst>
      <p:ext uri="{BB962C8B-B14F-4D97-AF65-F5344CB8AC3E}">
        <p14:creationId xmlns:p14="http://schemas.microsoft.com/office/powerpoint/2010/main" val="3550695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5C21DE9-71F2-4183-82C5-5CE2293F2045}"/>
              </a:ext>
            </a:extLst>
          </p:cNvPr>
          <p:cNvSpPr txBox="1"/>
          <p:nvPr/>
        </p:nvSpPr>
        <p:spPr>
          <a:xfrm>
            <a:off x="350925" y="2890391"/>
            <a:ext cx="11490149" cy="1077218"/>
          </a:xfrm>
          <a:prstGeom prst="rect">
            <a:avLst/>
          </a:prstGeom>
          <a:noFill/>
        </p:spPr>
        <p:txBody>
          <a:bodyPr wrap="square" rtlCol="0">
            <a:spAutoFit/>
          </a:bodyPr>
          <a:lstStyle/>
          <a:p>
            <a:pPr algn="ctr"/>
            <a:r>
              <a:rPr lang="fr-BE" sz="6400" b="1" spc="-500" dirty="0"/>
              <a:t>O Seigneur, en ce jour, écoute nos prières</a:t>
            </a:r>
          </a:p>
        </p:txBody>
      </p:sp>
      <p:sp>
        <p:nvSpPr>
          <p:cNvPr id="3" name="Espace réservé du numéro de diapositive 2">
            <a:extLst>
              <a:ext uri="{FF2B5EF4-FFF2-40B4-BE49-F238E27FC236}">
                <a16:creationId xmlns:a16="http://schemas.microsoft.com/office/drawing/2014/main" id="{487169BF-9DA7-4035-BAA6-2505A52D1685}"/>
              </a:ext>
            </a:extLst>
          </p:cNvPr>
          <p:cNvSpPr>
            <a:spLocks noGrp="1"/>
          </p:cNvSpPr>
          <p:nvPr>
            <p:ph type="sldNum" sz="quarter" idx="12"/>
          </p:nvPr>
        </p:nvSpPr>
        <p:spPr/>
        <p:txBody>
          <a:bodyPr/>
          <a:lstStyle/>
          <a:p>
            <a:fld id="{3BBAD113-4DE2-4DC1-9545-523407068B85}" type="slidenum">
              <a:rPr lang="fr-BE" smtClean="0"/>
              <a:t>29</a:t>
            </a:fld>
            <a:endParaRPr lang="fr-BE"/>
          </a:p>
        </p:txBody>
      </p:sp>
    </p:spTree>
    <p:extLst>
      <p:ext uri="{BB962C8B-B14F-4D97-AF65-F5344CB8AC3E}">
        <p14:creationId xmlns:p14="http://schemas.microsoft.com/office/powerpoint/2010/main" val="849111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F7FC"/>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5AECAA8-8EC1-4C75-BE0E-C2AAB605E9E1}"/>
              </a:ext>
            </a:extLst>
          </p:cNvPr>
          <p:cNvSpPr txBox="1"/>
          <p:nvPr/>
        </p:nvSpPr>
        <p:spPr>
          <a:xfrm>
            <a:off x="482601" y="1074509"/>
            <a:ext cx="11571110" cy="470898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srgbClr val="202124"/>
                </a:solidFill>
                <a:effectLst/>
                <a:uLnTx/>
                <a:uFillTx/>
                <a:latin typeface="Calibri" panose="020F0502020204030204"/>
                <a:ea typeface="+mn-ea"/>
                <a:cs typeface="+mn-cs"/>
              </a:rPr>
              <a:t>Si la colère t'a fait crier justice pour tous,</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srgbClr val="202124"/>
                </a:solidFill>
                <a:effectLst/>
                <a:uLnTx/>
                <a:uFillTx/>
                <a:latin typeface="Calibri" panose="020F0502020204030204"/>
                <a:ea typeface="+mn-ea"/>
                <a:cs typeface="+mn-cs"/>
              </a:rPr>
              <a:t>Si la colère t'a fait crier justice pour tous,</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srgbClr val="202124"/>
                </a:solidFill>
                <a:effectLst/>
                <a:uLnTx/>
                <a:uFillTx/>
                <a:latin typeface="Calibri" panose="020F0502020204030204"/>
                <a:ea typeface="+mn-ea"/>
                <a:cs typeface="+mn-cs"/>
              </a:rPr>
              <a:t>Tu auras le cœur blessé.</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srgbClr val="202124"/>
                </a:solidFill>
                <a:effectLst/>
                <a:uLnTx/>
                <a:uFillTx/>
                <a:latin typeface="Calibri" panose="020F0502020204030204"/>
                <a:ea typeface="+mn-ea"/>
                <a:cs typeface="+mn-cs"/>
              </a:rPr>
              <a:t>Alors tu pourras lutter </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srgbClr val="202124"/>
                </a:solidFill>
                <a:effectLst/>
                <a:uLnTx/>
                <a:uFillTx/>
                <a:latin typeface="Calibri" panose="020F0502020204030204"/>
                <a:ea typeface="+mn-ea"/>
                <a:cs typeface="+mn-cs"/>
              </a:rPr>
              <a:t>Avec les opprimés.</a:t>
            </a:r>
          </a:p>
        </p:txBody>
      </p:sp>
      <p:sp>
        <p:nvSpPr>
          <p:cNvPr id="3" name="Espace réservé du numéro de diapositive 2">
            <a:extLst>
              <a:ext uri="{FF2B5EF4-FFF2-40B4-BE49-F238E27FC236}">
                <a16:creationId xmlns:a16="http://schemas.microsoft.com/office/drawing/2014/main" id="{D0F035E2-BBF1-4FC0-AAD8-0A182443C2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71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22FBACF-BE4B-467E-8971-587898B9AD98}"/>
              </a:ext>
            </a:extLst>
          </p:cNvPr>
          <p:cNvSpPr txBox="1"/>
          <p:nvPr/>
        </p:nvSpPr>
        <p:spPr>
          <a:xfrm>
            <a:off x="143163" y="165834"/>
            <a:ext cx="11905673" cy="6555641"/>
          </a:xfrm>
          <a:prstGeom prst="rect">
            <a:avLst/>
          </a:prstGeom>
          <a:noFill/>
        </p:spPr>
        <p:txBody>
          <a:bodyPr wrap="square">
            <a:spAutoFit/>
          </a:bodyPr>
          <a:lstStyle/>
          <a:p>
            <a:pPr lvl="0"/>
            <a:r>
              <a:rPr lang="fr-FR" sz="6000" kern="1400" spc="-500" dirty="0">
                <a:solidFill>
                  <a:srgbClr val="000000"/>
                </a:solidFill>
                <a:latin typeface="Calibri" panose="020F0502020204030204"/>
              </a:rPr>
              <a:t>Face aux sollicitations nombreuses de notre société de consommation, donne-nous la grâce de discerner l’essentiel dans notre vie, </a:t>
            </a:r>
          </a:p>
          <a:p>
            <a:pPr lvl="0"/>
            <a:r>
              <a:rPr lang="fr-FR" sz="6000" kern="1400" spc="-500" dirty="0">
                <a:solidFill>
                  <a:srgbClr val="000000"/>
                </a:solidFill>
                <a:latin typeface="Calibri" panose="020F0502020204030204"/>
              </a:rPr>
              <a:t>de mettre l’amour comme clé de voûte de toutes les valeurs de notre vie, donne-nous la force de quitter nos habitudes, </a:t>
            </a:r>
          </a:p>
          <a:p>
            <a:pPr lvl="0"/>
            <a:r>
              <a:rPr lang="fr-FR" sz="6000" kern="1400" spc="-500" dirty="0">
                <a:solidFill>
                  <a:srgbClr val="000000"/>
                </a:solidFill>
                <a:latin typeface="Calibri" panose="020F0502020204030204"/>
              </a:rPr>
              <a:t>Seigneur nous te prions.</a:t>
            </a:r>
          </a:p>
        </p:txBody>
      </p:sp>
      <p:sp>
        <p:nvSpPr>
          <p:cNvPr id="2" name="Espace réservé du numéro de diapositive 1">
            <a:extLst>
              <a:ext uri="{FF2B5EF4-FFF2-40B4-BE49-F238E27FC236}">
                <a16:creationId xmlns:a16="http://schemas.microsoft.com/office/drawing/2014/main" id="{3EB2F5BD-D3E7-4633-A36A-F515DE906DDA}"/>
              </a:ext>
            </a:extLst>
          </p:cNvPr>
          <p:cNvSpPr>
            <a:spLocks noGrp="1"/>
          </p:cNvSpPr>
          <p:nvPr>
            <p:ph type="sldNum" sz="quarter" idx="12"/>
          </p:nvPr>
        </p:nvSpPr>
        <p:spPr/>
        <p:txBody>
          <a:bodyPr/>
          <a:lstStyle/>
          <a:p>
            <a:fld id="{3BBAD113-4DE2-4DC1-9545-523407068B85}" type="slidenum">
              <a:rPr lang="fr-BE" smtClean="0"/>
              <a:t>30</a:t>
            </a:fld>
            <a:endParaRPr lang="fr-BE"/>
          </a:p>
        </p:txBody>
      </p:sp>
    </p:spTree>
    <p:extLst>
      <p:ext uri="{BB962C8B-B14F-4D97-AF65-F5344CB8AC3E}">
        <p14:creationId xmlns:p14="http://schemas.microsoft.com/office/powerpoint/2010/main" val="4012337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48EDE677-11CB-AF3F-AFB7-D10762E9FAE9}"/>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CF25226-F797-B2C6-5AFB-B35933AC60D5}"/>
              </a:ext>
            </a:extLst>
          </p:cNvPr>
          <p:cNvSpPr txBox="1"/>
          <p:nvPr/>
        </p:nvSpPr>
        <p:spPr>
          <a:xfrm>
            <a:off x="350925" y="2890391"/>
            <a:ext cx="114901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6400" b="1" i="0" u="none" strike="noStrike" kern="1200" cap="none" spc="-500" normalizeH="0" baseline="0" noProof="0" dirty="0">
                <a:ln>
                  <a:noFill/>
                </a:ln>
                <a:solidFill>
                  <a:prstClr val="black"/>
                </a:solidFill>
                <a:effectLst/>
                <a:uLnTx/>
                <a:uFillTx/>
                <a:latin typeface="Calibri" panose="020F0502020204030204"/>
                <a:ea typeface="+mn-ea"/>
                <a:cs typeface="+mn-cs"/>
              </a:rPr>
              <a:t>O Seigneur, en ce jour, écoute nos prières</a:t>
            </a:r>
          </a:p>
        </p:txBody>
      </p:sp>
      <p:sp>
        <p:nvSpPr>
          <p:cNvPr id="3" name="Espace réservé du numéro de diapositive 2">
            <a:extLst>
              <a:ext uri="{FF2B5EF4-FFF2-40B4-BE49-F238E27FC236}">
                <a16:creationId xmlns:a16="http://schemas.microsoft.com/office/drawing/2014/main" id="{C530C646-0BA2-0F6B-A056-5C2B3275AE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755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3A297A7-F2C3-47DB-9AEE-0367F02614FE}"/>
              </a:ext>
            </a:extLst>
          </p:cNvPr>
          <p:cNvSpPr txBox="1"/>
          <p:nvPr/>
        </p:nvSpPr>
        <p:spPr>
          <a:xfrm>
            <a:off x="133927" y="1536174"/>
            <a:ext cx="11924146" cy="3785652"/>
          </a:xfrm>
          <a:prstGeom prst="rect">
            <a:avLst/>
          </a:prstGeom>
          <a:noFill/>
        </p:spPr>
        <p:txBody>
          <a:bodyPr wrap="square">
            <a:spAutoFit/>
          </a:bodyPr>
          <a:lstStyle/>
          <a:p>
            <a:pPr lvl="0"/>
            <a:r>
              <a:rPr lang="fr-FR" sz="6000" kern="1400" spc="-500" dirty="0">
                <a:solidFill>
                  <a:srgbClr val="000000"/>
                </a:solidFill>
                <a:latin typeface="Calibri" panose="020F0502020204030204"/>
              </a:rPr>
              <a:t>Les prédicateurs et tous ceux qui annoncent la Parole de salut sont davantage sollicités durant le Carême. Pour que leur témoignage touche les cœurs, Dieu, nous te supplions. </a:t>
            </a:r>
            <a:endParaRPr lang="fr-FR" sz="6000" i="1" kern="1400" spc="-500" dirty="0">
              <a:solidFill>
                <a:srgbClr val="000000"/>
              </a:solidFill>
              <a:latin typeface="Calibri" panose="020F0502020204030204"/>
            </a:endParaRPr>
          </a:p>
        </p:txBody>
      </p:sp>
      <p:sp>
        <p:nvSpPr>
          <p:cNvPr id="2" name="Espace réservé du numéro de diapositive 1">
            <a:extLst>
              <a:ext uri="{FF2B5EF4-FFF2-40B4-BE49-F238E27FC236}">
                <a16:creationId xmlns:a16="http://schemas.microsoft.com/office/drawing/2014/main" id="{77571A15-4E8E-4CD5-8FC7-EDDB3E0EB533}"/>
              </a:ext>
            </a:extLst>
          </p:cNvPr>
          <p:cNvSpPr>
            <a:spLocks noGrp="1"/>
          </p:cNvSpPr>
          <p:nvPr>
            <p:ph type="sldNum" sz="quarter" idx="12"/>
          </p:nvPr>
        </p:nvSpPr>
        <p:spPr/>
        <p:txBody>
          <a:bodyPr/>
          <a:lstStyle/>
          <a:p>
            <a:fld id="{3BBAD113-4DE2-4DC1-9545-523407068B85}" type="slidenum">
              <a:rPr lang="fr-BE" smtClean="0"/>
              <a:t>32</a:t>
            </a:fld>
            <a:endParaRPr lang="fr-BE"/>
          </a:p>
        </p:txBody>
      </p:sp>
    </p:spTree>
    <p:extLst>
      <p:ext uri="{BB962C8B-B14F-4D97-AF65-F5344CB8AC3E}">
        <p14:creationId xmlns:p14="http://schemas.microsoft.com/office/powerpoint/2010/main" val="3400413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CC3FDD4A-0273-9E89-AAB3-BBCF5B35A7EF}"/>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8E8ED81-2A5A-2560-FA6F-2C6AEB3C2B2E}"/>
              </a:ext>
            </a:extLst>
          </p:cNvPr>
          <p:cNvSpPr txBox="1"/>
          <p:nvPr/>
        </p:nvSpPr>
        <p:spPr>
          <a:xfrm>
            <a:off x="350925" y="2890391"/>
            <a:ext cx="114901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6400" b="1" i="0" u="none" strike="noStrike" kern="1200" cap="none" spc="-500" normalizeH="0" baseline="0" noProof="0" dirty="0">
                <a:ln>
                  <a:noFill/>
                </a:ln>
                <a:solidFill>
                  <a:prstClr val="black"/>
                </a:solidFill>
                <a:effectLst/>
                <a:uLnTx/>
                <a:uFillTx/>
                <a:latin typeface="Calibri" panose="020F0502020204030204"/>
                <a:ea typeface="+mn-ea"/>
                <a:cs typeface="+mn-cs"/>
              </a:rPr>
              <a:t>O Seigneur, en ce jour, écoute nos prières</a:t>
            </a:r>
          </a:p>
        </p:txBody>
      </p:sp>
      <p:sp>
        <p:nvSpPr>
          <p:cNvPr id="3" name="Espace réservé du numéro de diapositive 2">
            <a:extLst>
              <a:ext uri="{FF2B5EF4-FFF2-40B4-BE49-F238E27FC236}">
                <a16:creationId xmlns:a16="http://schemas.microsoft.com/office/drawing/2014/main" id="{AE2BC351-CAF0-497C-5989-D227D33C7A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149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088AD3F-C760-4DBD-A0A7-C5853C2EC67E}"/>
              </a:ext>
            </a:extLst>
          </p:cNvPr>
          <p:cNvSpPr txBox="1"/>
          <p:nvPr/>
        </p:nvSpPr>
        <p:spPr>
          <a:xfrm>
            <a:off x="216629" y="1074509"/>
            <a:ext cx="11758742" cy="4708981"/>
          </a:xfrm>
          <a:prstGeom prst="rect">
            <a:avLst/>
          </a:prstGeom>
          <a:noFill/>
        </p:spPr>
        <p:txBody>
          <a:bodyPr wrap="square">
            <a:spAutoFit/>
          </a:bodyPr>
          <a:lstStyle/>
          <a:p>
            <a:pPr lvl="0"/>
            <a:r>
              <a:rPr lang="fr-FR" sz="6000" kern="1400" spc="-500" dirty="0">
                <a:solidFill>
                  <a:srgbClr val="000000"/>
                </a:solidFill>
                <a:latin typeface="Calibri" panose="020F0502020204030204"/>
              </a:rPr>
              <a:t>De nombreux jeunes se laissent tenter, influencer et entraîner par les réseaux sociaux. Pour que les dirigeants politiques et économiques prennent des décisions qui les protègent, Dieu, nous te supplions.</a:t>
            </a:r>
            <a:endParaRPr lang="fr-FR" sz="6000" i="1" kern="1400" spc="-500" dirty="0">
              <a:solidFill>
                <a:srgbClr val="000000"/>
              </a:solidFill>
              <a:latin typeface="Calibri" panose="020F0502020204030204"/>
            </a:endParaRPr>
          </a:p>
        </p:txBody>
      </p:sp>
      <p:sp>
        <p:nvSpPr>
          <p:cNvPr id="2" name="Espace réservé du numéro de diapositive 1">
            <a:extLst>
              <a:ext uri="{FF2B5EF4-FFF2-40B4-BE49-F238E27FC236}">
                <a16:creationId xmlns:a16="http://schemas.microsoft.com/office/drawing/2014/main" id="{C8977C0B-25D2-4007-96F7-DE66FDD15843}"/>
              </a:ext>
            </a:extLst>
          </p:cNvPr>
          <p:cNvSpPr>
            <a:spLocks noGrp="1"/>
          </p:cNvSpPr>
          <p:nvPr>
            <p:ph type="sldNum" sz="quarter" idx="12"/>
          </p:nvPr>
        </p:nvSpPr>
        <p:spPr/>
        <p:txBody>
          <a:bodyPr/>
          <a:lstStyle/>
          <a:p>
            <a:fld id="{3BBAD113-4DE2-4DC1-9545-523407068B85}" type="slidenum">
              <a:rPr lang="fr-BE" smtClean="0"/>
              <a:t>34</a:t>
            </a:fld>
            <a:endParaRPr lang="fr-BE"/>
          </a:p>
        </p:txBody>
      </p:sp>
    </p:spTree>
    <p:extLst>
      <p:ext uri="{BB962C8B-B14F-4D97-AF65-F5344CB8AC3E}">
        <p14:creationId xmlns:p14="http://schemas.microsoft.com/office/powerpoint/2010/main" val="4192634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1313F8E4-90D1-4BB5-F0F4-2BAEA8933C8E}"/>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DFCA35F-6BE4-5BB6-4B23-9EA52CD17B6C}"/>
              </a:ext>
            </a:extLst>
          </p:cNvPr>
          <p:cNvSpPr txBox="1"/>
          <p:nvPr/>
        </p:nvSpPr>
        <p:spPr>
          <a:xfrm>
            <a:off x="350925" y="2890391"/>
            <a:ext cx="114901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6400" b="1" i="0" u="none" strike="noStrike" kern="1200" cap="none" spc="-500" normalizeH="0" baseline="0" noProof="0" dirty="0">
                <a:ln>
                  <a:noFill/>
                </a:ln>
                <a:solidFill>
                  <a:prstClr val="black"/>
                </a:solidFill>
                <a:effectLst/>
                <a:uLnTx/>
                <a:uFillTx/>
                <a:latin typeface="Calibri" panose="020F0502020204030204"/>
                <a:ea typeface="+mn-ea"/>
                <a:cs typeface="+mn-cs"/>
              </a:rPr>
              <a:t>O Seigneur, en ce jour, écoute nos prières</a:t>
            </a:r>
          </a:p>
        </p:txBody>
      </p:sp>
      <p:sp>
        <p:nvSpPr>
          <p:cNvPr id="3" name="Espace réservé du numéro de diapositive 2">
            <a:extLst>
              <a:ext uri="{FF2B5EF4-FFF2-40B4-BE49-F238E27FC236}">
                <a16:creationId xmlns:a16="http://schemas.microsoft.com/office/drawing/2014/main" id="{7C40FC99-E78B-19A8-DDF5-77AAFBF2EA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517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6A67E-C470-B3FF-8290-5B9B59004C9B}"/>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23AB8FAD-8F8A-15D7-7BB4-7AF97E0252DA}"/>
              </a:ext>
            </a:extLst>
          </p:cNvPr>
          <p:cNvSpPr txBox="1"/>
          <p:nvPr/>
        </p:nvSpPr>
        <p:spPr>
          <a:xfrm>
            <a:off x="216629" y="1536174"/>
            <a:ext cx="11758742" cy="3785652"/>
          </a:xfrm>
          <a:prstGeom prst="rect">
            <a:avLst/>
          </a:prstGeom>
          <a:noFill/>
        </p:spPr>
        <p:txBody>
          <a:bodyPr wrap="square">
            <a:spAutoFit/>
          </a:bodyPr>
          <a:lstStyle/>
          <a:p>
            <a:pPr lvl="0"/>
            <a:r>
              <a:rPr lang="fr-FR" sz="6000" kern="1400" spc="-500" dirty="0">
                <a:solidFill>
                  <a:srgbClr val="000000"/>
                </a:solidFill>
                <a:latin typeface="Calibri" panose="020F0502020204030204"/>
              </a:rPr>
              <a:t>Le numérique a modifié notre quotidien, </a:t>
            </a:r>
          </a:p>
          <a:p>
            <a:pPr lvl="0"/>
            <a:r>
              <a:rPr lang="fr-FR" sz="6000" kern="1400" spc="-500" dirty="0">
                <a:solidFill>
                  <a:srgbClr val="000000"/>
                </a:solidFill>
                <a:latin typeface="Calibri" panose="020F0502020204030204"/>
              </a:rPr>
              <a:t>nos vies, nos relations. Pour les victimes d’arnaque et d’abus de confiance, Dieu, </a:t>
            </a:r>
          </a:p>
          <a:p>
            <a:pPr lvl="0"/>
            <a:r>
              <a:rPr lang="fr-FR" sz="6000" kern="1400" spc="-500" dirty="0">
                <a:solidFill>
                  <a:srgbClr val="000000"/>
                </a:solidFill>
                <a:latin typeface="Calibri" panose="020F0502020204030204"/>
              </a:rPr>
              <a:t>nous te supplions. </a:t>
            </a:r>
            <a:endParaRPr lang="fr-FR" sz="6000" i="1" kern="1400" spc="-500" dirty="0">
              <a:solidFill>
                <a:srgbClr val="000000"/>
              </a:solidFill>
              <a:latin typeface="Calibri" panose="020F0502020204030204"/>
            </a:endParaRPr>
          </a:p>
        </p:txBody>
      </p:sp>
      <p:sp>
        <p:nvSpPr>
          <p:cNvPr id="2" name="Espace réservé du numéro de diapositive 1">
            <a:extLst>
              <a:ext uri="{FF2B5EF4-FFF2-40B4-BE49-F238E27FC236}">
                <a16:creationId xmlns:a16="http://schemas.microsoft.com/office/drawing/2014/main" id="{57428D9D-44F9-2EC2-66CA-B4929DD5ADEE}"/>
              </a:ext>
            </a:extLst>
          </p:cNvPr>
          <p:cNvSpPr>
            <a:spLocks noGrp="1"/>
          </p:cNvSpPr>
          <p:nvPr>
            <p:ph type="sldNum" sz="quarter" idx="12"/>
          </p:nvPr>
        </p:nvSpPr>
        <p:spPr/>
        <p:txBody>
          <a:bodyPr/>
          <a:lstStyle/>
          <a:p>
            <a:fld id="{3BBAD113-4DE2-4DC1-9545-523407068B85}" type="slidenum">
              <a:rPr lang="fr-BE" smtClean="0"/>
              <a:t>36</a:t>
            </a:fld>
            <a:endParaRPr lang="fr-BE"/>
          </a:p>
        </p:txBody>
      </p:sp>
    </p:spTree>
    <p:extLst>
      <p:ext uri="{BB962C8B-B14F-4D97-AF65-F5344CB8AC3E}">
        <p14:creationId xmlns:p14="http://schemas.microsoft.com/office/powerpoint/2010/main" val="2661146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4896E33E-DAC0-FCBD-66B3-585236BA178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982D28D4-C2F7-34C6-EF00-0B570C840E2B}"/>
              </a:ext>
            </a:extLst>
          </p:cNvPr>
          <p:cNvSpPr txBox="1"/>
          <p:nvPr/>
        </p:nvSpPr>
        <p:spPr>
          <a:xfrm>
            <a:off x="350925" y="2890391"/>
            <a:ext cx="114901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6400" b="1" i="0" u="none" strike="noStrike" kern="1200" cap="none" spc="-500" normalizeH="0" baseline="0" noProof="0" dirty="0">
                <a:ln>
                  <a:noFill/>
                </a:ln>
                <a:solidFill>
                  <a:prstClr val="black"/>
                </a:solidFill>
                <a:effectLst/>
                <a:uLnTx/>
                <a:uFillTx/>
                <a:latin typeface="Calibri" panose="020F0502020204030204"/>
                <a:ea typeface="+mn-ea"/>
                <a:cs typeface="+mn-cs"/>
              </a:rPr>
              <a:t>O Seigneur, en ce jour, écoute nos prières</a:t>
            </a:r>
          </a:p>
        </p:txBody>
      </p:sp>
      <p:sp>
        <p:nvSpPr>
          <p:cNvPr id="3" name="Espace réservé du numéro de diapositive 2">
            <a:extLst>
              <a:ext uri="{FF2B5EF4-FFF2-40B4-BE49-F238E27FC236}">
                <a16:creationId xmlns:a16="http://schemas.microsoft.com/office/drawing/2014/main" id="{9D3E515F-F064-6A92-2167-7176194F3E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560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86116-6E8D-1D04-432C-A232955CBB8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8DCF5704-ECE0-5310-6BBA-6D19BB2883FB}"/>
              </a:ext>
            </a:extLst>
          </p:cNvPr>
          <p:cNvSpPr txBox="1"/>
          <p:nvPr/>
        </p:nvSpPr>
        <p:spPr>
          <a:xfrm>
            <a:off x="216629" y="612844"/>
            <a:ext cx="11758742" cy="5632311"/>
          </a:xfrm>
          <a:prstGeom prst="rect">
            <a:avLst/>
          </a:prstGeom>
          <a:noFill/>
        </p:spPr>
        <p:txBody>
          <a:bodyPr wrap="square">
            <a:spAutoFit/>
          </a:bodyPr>
          <a:lstStyle/>
          <a:p>
            <a:pPr lvl="0"/>
            <a:r>
              <a:rPr lang="fr-FR" sz="6000" kern="1400" spc="-500" dirty="0">
                <a:solidFill>
                  <a:srgbClr val="000000"/>
                </a:solidFill>
                <a:latin typeface="Calibri" panose="020F0502020204030204"/>
              </a:rPr>
              <a:t>En ce premier dimanche du Carême, </a:t>
            </a:r>
          </a:p>
          <a:p>
            <a:pPr lvl="0"/>
            <a:r>
              <a:rPr lang="fr-FR" sz="6000" kern="1400" spc="-500" dirty="0">
                <a:solidFill>
                  <a:srgbClr val="000000"/>
                </a:solidFill>
                <a:latin typeface="Calibri" panose="020F0502020204030204"/>
              </a:rPr>
              <a:t>les diocèses célèbrent l’appel décisif des catéchumènes. </a:t>
            </a:r>
          </a:p>
          <a:p>
            <a:pPr lvl="0"/>
            <a:r>
              <a:rPr lang="fr-FR" sz="6000" kern="1400" spc="-500" dirty="0">
                <a:solidFill>
                  <a:srgbClr val="000000"/>
                </a:solidFill>
                <a:latin typeface="Calibri" panose="020F0502020204030204"/>
              </a:rPr>
              <a:t>Pour que chaque communauté les accompagne vers la joie de Pâques, Dieu, </a:t>
            </a:r>
          </a:p>
          <a:p>
            <a:pPr lvl="0"/>
            <a:r>
              <a:rPr lang="fr-FR" sz="6000" kern="1400" spc="-500" dirty="0">
                <a:solidFill>
                  <a:srgbClr val="000000"/>
                </a:solidFill>
                <a:latin typeface="Calibri" panose="020F0502020204030204"/>
              </a:rPr>
              <a:t>nous te supplions.</a:t>
            </a:r>
            <a:endParaRPr lang="fr-FR" sz="6000" i="1" kern="1400" spc="-500" dirty="0">
              <a:solidFill>
                <a:srgbClr val="000000"/>
              </a:solidFill>
              <a:latin typeface="Calibri" panose="020F0502020204030204"/>
            </a:endParaRPr>
          </a:p>
        </p:txBody>
      </p:sp>
      <p:sp>
        <p:nvSpPr>
          <p:cNvPr id="2" name="Espace réservé du numéro de diapositive 1">
            <a:extLst>
              <a:ext uri="{FF2B5EF4-FFF2-40B4-BE49-F238E27FC236}">
                <a16:creationId xmlns:a16="http://schemas.microsoft.com/office/drawing/2014/main" id="{7A2B3FB3-0844-8ED0-530B-F468E284FED9}"/>
              </a:ext>
            </a:extLst>
          </p:cNvPr>
          <p:cNvSpPr>
            <a:spLocks noGrp="1"/>
          </p:cNvSpPr>
          <p:nvPr>
            <p:ph type="sldNum" sz="quarter" idx="12"/>
          </p:nvPr>
        </p:nvSpPr>
        <p:spPr/>
        <p:txBody>
          <a:bodyPr/>
          <a:lstStyle/>
          <a:p>
            <a:fld id="{3BBAD113-4DE2-4DC1-9545-523407068B85}" type="slidenum">
              <a:rPr lang="fr-BE" smtClean="0"/>
              <a:t>38</a:t>
            </a:fld>
            <a:endParaRPr lang="fr-BE"/>
          </a:p>
        </p:txBody>
      </p:sp>
    </p:spTree>
    <p:extLst>
      <p:ext uri="{BB962C8B-B14F-4D97-AF65-F5344CB8AC3E}">
        <p14:creationId xmlns:p14="http://schemas.microsoft.com/office/powerpoint/2010/main" val="1111303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E887BF40-A69E-8CA7-B2C5-7CF2931D178D}"/>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D488AEB-6BCF-9BB0-51A3-6B593FE77564}"/>
              </a:ext>
            </a:extLst>
          </p:cNvPr>
          <p:cNvSpPr txBox="1"/>
          <p:nvPr/>
        </p:nvSpPr>
        <p:spPr>
          <a:xfrm>
            <a:off x="350925" y="2890391"/>
            <a:ext cx="114901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6400" b="1" i="0" u="none" strike="noStrike" kern="1200" cap="none" spc="-500" normalizeH="0" baseline="0" noProof="0" dirty="0">
                <a:ln>
                  <a:noFill/>
                </a:ln>
                <a:solidFill>
                  <a:prstClr val="black"/>
                </a:solidFill>
                <a:effectLst/>
                <a:uLnTx/>
                <a:uFillTx/>
                <a:latin typeface="Calibri" panose="020F0502020204030204"/>
                <a:ea typeface="+mn-ea"/>
                <a:cs typeface="+mn-cs"/>
              </a:rPr>
              <a:t>O Seigneur, en ce jour, écoute nos prières</a:t>
            </a:r>
          </a:p>
        </p:txBody>
      </p:sp>
      <p:sp>
        <p:nvSpPr>
          <p:cNvPr id="3" name="Espace réservé du numéro de diapositive 2">
            <a:extLst>
              <a:ext uri="{FF2B5EF4-FFF2-40B4-BE49-F238E27FC236}">
                <a16:creationId xmlns:a16="http://schemas.microsoft.com/office/drawing/2014/main" id="{46322FBA-0136-1AE2-1553-0D93B37DF5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381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ore Naturopathics | Breathing exercises">
            <a:extLst>
              <a:ext uri="{FF2B5EF4-FFF2-40B4-BE49-F238E27FC236}">
                <a16:creationId xmlns:a16="http://schemas.microsoft.com/office/drawing/2014/main" id="{232AAFA0-72D0-72E3-F19C-EF01E5D30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77" r="14605"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ZoneTexte 2">
            <a:extLst>
              <a:ext uri="{FF2B5EF4-FFF2-40B4-BE49-F238E27FC236}">
                <a16:creationId xmlns:a16="http://schemas.microsoft.com/office/drawing/2014/main" id="{62611B56-3929-4715-9595-E4D885A0A606}"/>
              </a:ext>
            </a:extLst>
          </p:cNvPr>
          <p:cNvSpPr txBox="1"/>
          <p:nvPr/>
        </p:nvSpPr>
        <p:spPr>
          <a:xfrm>
            <a:off x="7935402" y="3571875"/>
            <a:ext cx="3445765" cy="863600"/>
          </a:xfrm>
          <a:prstGeom prst="rect">
            <a:avLst/>
          </a:prstGeom>
          <a:noFill/>
        </p:spPr>
        <p:txBody>
          <a:bodyPr vert="horz" lIns="91440" tIns="45720" rIns="91440" bIns="45720" rtlCol="0" anchor="b">
            <a:noAutofit/>
          </a:bodyPr>
          <a:lstStyle/>
          <a:p>
            <a:pPr>
              <a:lnSpc>
                <a:spcPct val="90000"/>
              </a:lnSpc>
              <a:spcBef>
                <a:spcPct val="0"/>
              </a:spcBef>
              <a:spcAft>
                <a:spcPts val="600"/>
              </a:spcAft>
            </a:pPr>
            <a:r>
              <a:rPr lang="en-US" sz="6000" b="1" cap="all" spc="-500" dirty="0">
                <a:solidFill>
                  <a:srgbClr val="0070C0"/>
                </a:solidFill>
                <a:latin typeface="+mj-lt"/>
                <a:ea typeface="+mj-ea"/>
                <a:cs typeface="+mj-cs"/>
              </a:rPr>
              <a:t>S’ ALLÉGER</a:t>
            </a:r>
          </a:p>
        </p:txBody>
      </p:sp>
      <p:sp>
        <p:nvSpPr>
          <p:cNvPr id="2" name="Espace réservé du numéro de diapositive 1">
            <a:extLst>
              <a:ext uri="{FF2B5EF4-FFF2-40B4-BE49-F238E27FC236}">
                <a16:creationId xmlns:a16="http://schemas.microsoft.com/office/drawing/2014/main" id="{9B06DE4F-19DA-4479-BF1B-F39F64098AC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BBAD113-4DE2-4DC1-9545-523407068B85}" type="slidenum">
              <a:rPr lang="en-US">
                <a:solidFill>
                  <a:prstClr val="black">
                    <a:tint val="75000"/>
                  </a:prstClr>
                </a:solidFill>
                <a:latin typeface="Calibri" panose="020F0502020204030204"/>
              </a:rPr>
              <a:pPr>
                <a:spcAft>
                  <a:spcPts val="600"/>
                </a:spcAft>
                <a:defRPr/>
              </a:pPr>
              <a:t>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62174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13.png">
            <a:extLst>
              <a:ext uri="{FF2B5EF4-FFF2-40B4-BE49-F238E27FC236}">
                <a16:creationId xmlns:a16="http://schemas.microsoft.com/office/drawing/2014/main" id="{01638931-5ECE-4A75-B136-9193F23241C4}"/>
              </a:ext>
            </a:extLst>
          </p:cNvPr>
          <p:cNvPicPr>
            <a:picLocks noChangeAspect="1"/>
          </p:cNvPicPr>
          <p:nvPr/>
        </p:nvPicPr>
        <p:blipFill rotWithShape="1">
          <a:blip r:embed="rId2" cstate="print"/>
          <a:srcRect b="16373"/>
          <a:stretch/>
        </p:blipFill>
        <p:spPr>
          <a:xfrm>
            <a:off x="20" y="1282"/>
            <a:ext cx="12191980" cy="6856718"/>
          </a:xfrm>
          <a:prstGeom prst="rect">
            <a:avLst/>
          </a:prstGeom>
        </p:spPr>
      </p:pic>
      <p:sp>
        <p:nvSpPr>
          <p:cNvPr id="2" name="Espace réservé du numéro de diapositive 1">
            <a:extLst>
              <a:ext uri="{FF2B5EF4-FFF2-40B4-BE49-F238E27FC236}">
                <a16:creationId xmlns:a16="http://schemas.microsoft.com/office/drawing/2014/main" id="{04267094-F2B0-4D3E-ADC9-51F60AA6856D}"/>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BBAD113-4DE2-4DC1-9545-523407068B85}" type="slidenum">
              <a:rPr kumimoji="0" lang="fr-BE"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fr-BE"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635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DFEDA"/>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CD699E7-14D7-4AFC-A0D7-A83476B159BA}"/>
              </a:ext>
            </a:extLst>
          </p:cNvPr>
          <p:cNvSpPr txBox="1"/>
          <p:nvPr/>
        </p:nvSpPr>
        <p:spPr>
          <a:xfrm>
            <a:off x="1" y="165834"/>
            <a:ext cx="12191999"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Hosanna, hosanna,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hosanna au plus haut des Cieux (bis)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prstClr val="black"/>
                </a:solidFill>
                <a:effectLst/>
                <a:uLnTx/>
                <a:uFillTx/>
                <a:latin typeface="Calibri" panose="020F0502020204030204"/>
                <a:ea typeface="+mn-ea"/>
                <a:cs typeface="+mn-cs"/>
              </a:rPr>
              <a:t>Saint, saint, saint le Seigneur Dieu de l’univers.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prstClr val="black"/>
                </a:solidFill>
                <a:effectLst/>
                <a:uLnTx/>
                <a:uFillTx/>
                <a:latin typeface="Calibri" panose="020F0502020204030204"/>
                <a:ea typeface="+mn-ea"/>
                <a:cs typeface="+mn-cs"/>
              </a:rPr>
              <a:t>Le ciel et la terre sont remplis de ta gloire.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Hosanna, hosanna,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hosanna au plus haut des Cieux (bis)</a:t>
            </a:r>
          </a:p>
        </p:txBody>
      </p:sp>
      <p:sp>
        <p:nvSpPr>
          <p:cNvPr id="4" name="Espace réservé du numéro de diapositive 3">
            <a:extLst>
              <a:ext uri="{FF2B5EF4-FFF2-40B4-BE49-F238E27FC236}">
                <a16:creationId xmlns:a16="http://schemas.microsoft.com/office/drawing/2014/main" id="{74D785E9-5D0B-449B-9E87-94DE09D8AC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Ensemble vocal lAlliance - Petite messe Saint, le Seigneur (2)">
            <a:hlinkClick r:id="" action="ppaction://media"/>
            <a:extLst>
              <a:ext uri="{FF2B5EF4-FFF2-40B4-BE49-F238E27FC236}">
                <a16:creationId xmlns:a16="http://schemas.microsoft.com/office/drawing/2014/main" id="{2EB19001-2627-741A-071A-E1025D9C0A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07190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DFEDA"/>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CD699E7-14D7-4AFC-A0D7-A83476B159BA}"/>
              </a:ext>
            </a:extLst>
          </p:cNvPr>
          <p:cNvSpPr txBox="1"/>
          <p:nvPr/>
        </p:nvSpPr>
        <p:spPr>
          <a:xfrm>
            <a:off x="152721" y="1997839"/>
            <a:ext cx="1219199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prstClr val="black"/>
                </a:solidFill>
                <a:effectLst/>
                <a:uLnTx/>
                <a:uFillTx/>
                <a:latin typeface="Calibri" panose="020F0502020204030204"/>
                <a:ea typeface="+mn-ea"/>
                <a:cs typeface="+mn-cs"/>
              </a:rPr>
              <a:t>Béni soit celui qui vient au nom du Seigneur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Hosanna, hosanna,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hosanna au plus haut des Cieux (bis)</a:t>
            </a:r>
          </a:p>
        </p:txBody>
      </p:sp>
      <p:sp>
        <p:nvSpPr>
          <p:cNvPr id="4" name="Espace réservé du numéro de diapositive 3">
            <a:extLst>
              <a:ext uri="{FF2B5EF4-FFF2-40B4-BE49-F238E27FC236}">
                <a16:creationId xmlns:a16="http://schemas.microsoft.com/office/drawing/2014/main" id="{74D785E9-5D0B-449B-9E87-94DE09D8AC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2251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122" name="Picture 2" descr="La liturgie de l&amp;#39;Eucharistie — Diocèse de Belley-Ars">
            <a:extLst>
              <a:ext uri="{FF2B5EF4-FFF2-40B4-BE49-F238E27FC236}">
                <a16:creationId xmlns:a16="http://schemas.microsoft.com/office/drawing/2014/main" id="{AA9BD1FF-D8A2-4B98-B7D2-E1E7F585EA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683"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75464244-7EFB-4443-91A7-E65FF4154EF9}"/>
              </a:ext>
            </a:extLst>
          </p:cNvPr>
          <p:cNvSpPr>
            <a:spLocks noGrp="1"/>
          </p:cNvSpPr>
          <p:nvPr>
            <p:ph type="sldNum" sz="quarter" idx="12"/>
          </p:nvPr>
        </p:nvSpPr>
        <p:spPr>
          <a:xfrm>
            <a:off x="8610600" y="651539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3BBAD113-4DE2-4DC1-9545-523407068B85}" type="slidenum">
              <a:rPr kumimoji="0" lang="fr-BE" b="0" i="0" u="none" strike="noStrike" kern="1200" cap="none" spc="0" normalizeH="0" baseline="0" noProof="0">
                <a:ln>
                  <a:noFill/>
                </a:ln>
                <a:solidFill>
                  <a:schemeClr val="tx1">
                    <a:tint val="75000"/>
                    <a:alpha val="80000"/>
                  </a:schemeClr>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43</a:t>
            </a:fld>
            <a:endParaRPr kumimoji="0" lang="fr-BE" b="0" i="0" u="none" strike="noStrike" kern="1200" cap="none" spc="0" normalizeH="0" baseline="0" noProof="0">
              <a:ln>
                <a:noFill/>
              </a:ln>
              <a:solidFill>
                <a:schemeClr val="tx1">
                  <a:tint val="75000"/>
                  <a:alpha val="8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389885"/>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DFEDA"/>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CD699E7-14D7-4AFC-A0D7-A83476B159BA}"/>
              </a:ext>
            </a:extLst>
          </p:cNvPr>
          <p:cNvSpPr txBox="1"/>
          <p:nvPr/>
        </p:nvSpPr>
        <p:spPr>
          <a:xfrm>
            <a:off x="162393" y="1413063"/>
            <a:ext cx="11867214" cy="4031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400" b="0" i="0" u="none" strike="noStrike" kern="1200" cap="none" spc="-500" normalizeH="0" baseline="0" noProof="0" dirty="0">
                <a:ln>
                  <a:noFill/>
                </a:ln>
                <a:solidFill>
                  <a:prstClr val="black"/>
                </a:solidFill>
                <a:effectLst/>
                <a:uLnTx/>
                <a:uFillTx/>
                <a:latin typeface="Calibri" panose="020F0502020204030204"/>
                <a:ea typeface="+mn-ea"/>
                <a:cs typeface="+mn-cs"/>
              </a:rPr>
              <a:t>Gloire à toi qui étais mort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400" b="0" i="0" u="none" strike="noStrike" kern="1200" cap="none" spc="-500" normalizeH="0" baseline="0" noProof="0" dirty="0">
                <a:ln>
                  <a:noFill/>
                </a:ln>
                <a:solidFill>
                  <a:prstClr val="black"/>
                </a:solidFill>
                <a:effectLst/>
                <a:uLnTx/>
                <a:uFillTx/>
                <a:latin typeface="Calibri" panose="020F0502020204030204"/>
                <a:ea typeface="+mn-ea"/>
                <a:cs typeface="+mn-cs"/>
              </a:rPr>
              <a:t>Gloire à toi qui es vivant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400" b="0" i="0" u="none" strike="noStrike" kern="1200" cap="none" spc="-500" normalizeH="0" baseline="0" noProof="0" dirty="0">
                <a:ln>
                  <a:noFill/>
                </a:ln>
                <a:solidFill>
                  <a:prstClr val="black"/>
                </a:solidFill>
                <a:effectLst/>
                <a:uLnTx/>
                <a:uFillTx/>
                <a:latin typeface="Calibri" panose="020F0502020204030204"/>
                <a:ea typeface="+mn-ea"/>
                <a:cs typeface="+mn-cs"/>
              </a:rPr>
              <a:t>Notre Sauveur, notre Dieu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400" b="0" i="0" u="none" strike="noStrike" kern="1200" cap="none" spc="-500" normalizeH="0" baseline="0" noProof="0" dirty="0">
                <a:ln>
                  <a:noFill/>
                </a:ln>
                <a:solidFill>
                  <a:prstClr val="black"/>
                </a:solidFill>
                <a:effectLst/>
                <a:uLnTx/>
                <a:uFillTx/>
                <a:latin typeface="Calibri" panose="020F0502020204030204"/>
                <a:ea typeface="+mn-ea"/>
                <a:cs typeface="+mn-cs"/>
              </a:rPr>
              <a:t>Viens, Seigneur Jésus. </a:t>
            </a:r>
          </a:p>
        </p:txBody>
      </p:sp>
      <p:sp>
        <p:nvSpPr>
          <p:cNvPr id="4" name="Espace réservé du numéro de diapositive 3">
            <a:extLst>
              <a:ext uri="{FF2B5EF4-FFF2-40B4-BE49-F238E27FC236}">
                <a16:creationId xmlns:a16="http://schemas.microsoft.com/office/drawing/2014/main" id="{74D785E9-5D0B-449B-9E87-94DE09D8AC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lorious-anamnese-messe-du-frat (1)">
            <a:hlinkClick r:id="" action="ppaction://media"/>
            <a:extLst>
              <a:ext uri="{FF2B5EF4-FFF2-40B4-BE49-F238E27FC236}">
                <a16:creationId xmlns:a16="http://schemas.microsoft.com/office/drawing/2014/main" id="{D0AAB457-0F47-5F30-27B5-4511E22E01B9}"/>
              </a:ext>
            </a:extLst>
          </p:cNvPr>
          <p:cNvPicPr>
            <a:picLocks noChangeAspect="1"/>
          </p:cNvPicPr>
          <p:nvPr>
            <a:audioFile r:link="rId1"/>
            <p:extLst>
              <p:ext uri="{DAA4B4D4-6D71-4841-9C94-3DE7FCFB9230}">
                <p14:media xmlns:p14="http://schemas.microsoft.com/office/powerpoint/2010/main" r:embed="rId2">
                  <p14:trim st="23574" end="7619"/>
                </p14:media>
              </p:ext>
            </p:extLst>
          </p:nvPr>
        </p:nvPicPr>
        <p:blipFill>
          <a:blip r:embed="rId4"/>
          <a:stretch>
            <a:fillRect/>
          </a:stretch>
        </p:blipFill>
        <p:spPr>
          <a:xfrm>
            <a:off x="9982200" y="5140136"/>
            <a:ext cx="609600" cy="609600"/>
          </a:xfrm>
          <a:prstGeom prst="rect">
            <a:avLst/>
          </a:prstGeom>
        </p:spPr>
      </p:pic>
    </p:spTree>
    <p:extLst>
      <p:ext uri="{BB962C8B-B14F-4D97-AF65-F5344CB8AC3E}">
        <p14:creationId xmlns:p14="http://schemas.microsoft.com/office/powerpoint/2010/main" val="117325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9592FB1E-63BC-4F8B-A9D7-4478F0914546}"/>
              </a:ext>
            </a:extLst>
          </p:cNvPr>
          <p:cNvPicPr>
            <a:picLocks noChangeAspect="1"/>
          </p:cNvPicPr>
          <p:nvPr/>
        </p:nvPicPr>
        <p:blipFill rotWithShape="1">
          <a:blip r:embed="rId2"/>
          <a:srcRect t="15110"/>
          <a:stretch/>
        </p:blipFill>
        <p:spPr>
          <a:xfrm>
            <a:off x="20" y="1282"/>
            <a:ext cx="12191980" cy="6856718"/>
          </a:xfrm>
          <a:prstGeom prst="rect">
            <a:avLst/>
          </a:prstGeom>
        </p:spPr>
      </p:pic>
      <p:sp>
        <p:nvSpPr>
          <p:cNvPr id="2" name="Espace réservé du numéro de diapositive 1">
            <a:extLst>
              <a:ext uri="{FF2B5EF4-FFF2-40B4-BE49-F238E27FC236}">
                <a16:creationId xmlns:a16="http://schemas.microsoft.com/office/drawing/2014/main" id="{75464244-7EFB-4443-91A7-E65FF4154EF9}"/>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BBAD113-4DE2-4DC1-9545-523407068B85}" type="slidenum">
              <a:rPr kumimoji="0" lang="fr-BE"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45</a:t>
            </a:fld>
            <a:endParaRPr kumimoji="0" lang="fr-BE"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719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DFEDA"/>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2C7E1CC-810D-483A-AEC1-671CD7EAA626}"/>
              </a:ext>
            </a:extLst>
          </p:cNvPr>
          <p:cNvSpPr txBox="1"/>
          <p:nvPr/>
        </p:nvSpPr>
        <p:spPr>
          <a:xfrm>
            <a:off x="0" y="66403"/>
            <a:ext cx="12120465"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srgbClr val="000000"/>
                </a:solidFill>
                <a:effectLst/>
                <a:uLnTx/>
                <a:uFillTx/>
                <a:latin typeface="Calibri" panose="020F0502020204030204"/>
                <a:ea typeface="+mn-ea"/>
                <a:cs typeface="+mn-cs"/>
              </a:rPr>
              <a:t>Agneau de Dieu, tu as ouvert le livre,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srgbClr val="000000"/>
                </a:solidFill>
                <a:effectLst/>
                <a:uLnTx/>
                <a:uFillTx/>
                <a:latin typeface="Calibri" panose="020F0502020204030204"/>
                <a:ea typeface="+mn-ea"/>
                <a:cs typeface="+mn-cs"/>
              </a:rPr>
              <a:t>Tu es venu sécher nos larmes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srgbClr val="000000"/>
                </a:solidFill>
                <a:effectLst/>
                <a:uLnTx/>
                <a:uFillTx/>
                <a:latin typeface="Calibri" panose="020F0502020204030204"/>
                <a:ea typeface="+mn-ea"/>
                <a:cs typeface="+mn-cs"/>
              </a:rPr>
              <a:t>Tu donnes sens à notre vie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srgbClr val="000000"/>
                </a:solidFill>
                <a:effectLst/>
                <a:uLnTx/>
                <a:uFillTx/>
                <a:latin typeface="Calibri" panose="020F0502020204030204"/>
                <a:ea typeface="+mn-ea"/>
                <a:cs typeface="+mn-cs"/>
              </a:rPr>
              <a:t>Agneau de Dieu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srgbClr val="000000"/>
                </a:solidFill>
                <a:effectLst/>
                <a:uLnTx/>
                <a:uFillTx/>
                <a:latin typeface="Calibri" panose="020F0502020204030204"/>
                <a:ea typeface="+mn-ea"/>
                <a:cs typeface="+mn-cs"/>
              </a:rPr>
              <a:t>qui enlèves le péché du monde,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srgbClr val="000000"/>
                </a:solidFill>
                <a:effectLst/>
                <a:uLnTx/>
                <a:uFillTx/>
                <a:latin typeface="Calibri" panose="020F0502020204030204"/>
                <a:ea typeface="+mn-ea"/>
                <a:cs typeface="+mn-cs"/>
              </a:rPr>
              <a:t>Prends pitié de nous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000" b="0" i="0" u="none" strike="noStrike" kern="1200" cap="none" spc="-500" normalizeH="0" baseline="0" noProof="0" dirty="0">
              <a:ln>
                <a:noFill/>
              </a:ln>
              <a:solidFill>
                <a:srgbClr val="000000"/>
              </a:solidFill>
              <a:effectLst/>
              <a:uLnTx/>
              <a:uFillTx/>
              <a:latin typeface="Calibri" panose="020F0502020204030204"/>
              <a:ea typeface="+mn-ea"/>
              <a:cs typeface="+mn-cs"/>
            </a:endParaRPr>
          </a:p>
        </p:txBody>
      </p:sp>
      <p:sp>
        <p:nvSpPr>
          <p:cNvPr id="2" name="Espace réservé du numéro de diapositive 1">
            <a:extLst>
              <a:ext uri="{FF2B5EF4-FFF2-40B4-BE49-F238E27FC236}">
                <a16:creationId xmlns:a16="http://schemas.microsoft.com/office/drawing/2014/main" id="{8BC44FF0-17C1-4360-9E75-A1C6075045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Ensemble vocal lAlliance - Petite messe Agneau de Dieu (1)">
            <a:hlinkClick r:id="" action="ppaction://media"/>
            <a:extLst>
              <a:ext uri="{FF2B5EF4-FFF2-40B4-BE49-F238E27FC236}">
                <a16:creationId xmlns:a16="http://schemas.microsoft.com/office/drawing/2014/main" id="{5C78E670-57B5-5AFB-D982-445EAFB0D3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3022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DFEDA"/>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2C7E1CC-810D-483A-AEC1-671CD7EAA626}"/>
              </a:ext>
            </a:extLst>
          </p:cNvPr>
          <p:cNvSpPr txBox="1"/>
          <p:nvPr/>
        </p:nvSpPr>
        <p:spPr>
          <a:xfrm>
            <a:off x="0" y="0"/>
            <a:ext cx="1219200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srgbClr val="000000"/>
                </a:solidFill>
                <a:effectLst/>
                <a:uLnTx/>
                <a:uFillTx/>
                <a:latin typeface="Calibri" panose="020F0502020204030204"/>
                <a:ea typeface="+mn-ea"/>
                <a:cs typeface="+mn-cs"/>
              </a:rPr>
              <a:t>Agneau de Dieu,  tu rassembles les peuples,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srgbClr val="000000"/>
                </a:solidFill>
                <a:effectLst/>
                <a:uLnTx/>
                <a:uFillTx/>
                <a:latin typeface="Calibri" panose="020F0502020204030204"/>
                <a:ea typeface="+mn-ea"/>
                <a:cs typeface="+mn-cs"/>
              </a:rPr>
              <a:t>Comme les grains sur les collines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srgbClr val="000000"/>
                </a:solidFill>
                <a:effectLst/>
                <a:uLnTx/>
                <a:uFillTx/>
                <a:latin typeface="Calibri" panose="020F0502020204030204"/>
                <a:ea typeface="+mn-ea"/>
                <a:cs typeface="+mn-cs"/>
              </a:rPr>
              <a:t>Viennent se fondre au même pain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srgbClr val="000000"/>
                </a:solidFill>
                <a:effectLst/>
                <a:uLnTx/>
                <a:uFillTx/>
                <a:latin typeface="Calibri" panose="020F0502020204030204"/>
                <a:ea typeface="+mn-ea"/>
                <a:cs typeface="+mn-cs"/>
              </a:rPr>
              <a:t>Agneau de Dieu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srgbClr val="000000"/>
                </a:solidFill>
                <a:effectLst/>
                <a:uLnTx/>
                <a:uFillTx/>
                <a:latin typeface="Calibri" panose="020F0502020204030204"/>
                <a:ea typeface="+mn-ea"/>
                <a:cs typeface="+mn-cs"/>
              </a:rPr>
              <a:t>qui enlèves le péché du monde,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srgbClr val="000000"/>
                </a:solidFill>
                <a:effectLst/>
                <a:uLnTx/>
                <a:uFillTx/>
                <a:latin typeface="Calibri" panose="020F0502020204030204"/>
                <a:ea typeface="+mn-ea"/>
                <a:cs typeface="+mn-cs"/>
              </a:rPr>
              <a:t>Prends pitié de nous !</a:t>
            </a:r>
          </a:p>
        </p:txBody>
      </p:sp>
      <p:sp>
        <p:nvSpPr>
          <p:cNvPr id="2" name="Espace réservé du numéro de diapositive 1">
            <a:extLst>
              <a:ext uri="{FF2B5EF4-FFF2-40B4-BE49-F238E27FC236}">
                <a16:creationId xmlns:a16="http://schemas.microsoft.com/office/drawing/2014/main" id="{3516725C-293C-45B9-9719-ACA51208DE54}"/>
              </a:ext>
            </a:extLst>
          </p:cNvPr>
          <p:cNvSpPr>
            <a:spLocks noGrp="1"/>
          </p:cNvSpPr>
          <p:nvPr>
            <p:ph type="sldNum" sz="quarter" idx="12"/>
          </p:nvPr>
        </p:nvSpPr>
        <p:spPr/>
        <p:txBody>
          <a:bodyPr/>
          <a:lstStyle/>
          <a:p>
            <a:fld id="{3BBAD113-4DE2-4DC1-9545-523407068B85}" type="slidenum">
              <a:rPr lang="fr-BE" smtClean="0"/>
              <a:t>47</a:t>
            </a:fld>
            <a:endParaRPr lang="fr-BE"/>
          </a:p>
        </p:txBody>
      </p:sp>
    </p:spTree>
    <p:extLst>
      <p:ext uri="{BB962C8B-B14F-4D97-AF65-F5344CB8AC3E}">
        <p14:creationId xmlns:p14="http://schemas.microsoft.com/office/powerpoint/2010/main" val="3867552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DFEDA"/>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2C7E1CC-810D-483A-AEC1-671CD7EAA626}"/>
              </a:ext>
            </a:extLst>
          </p:cNvPr>
          <p:cNvSpPr txBox="1"/>
          <p:nvPr/>
        </p:nvSpPr>
        <p:spPr>
          <a:xfrm>
            <a:off x="111968" y="99260"/>
            <a:ext cx="12192000" cy="563231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6000" spc="-500" dirty="0">
                <a:solidFill>
                  <a:srgbClr val="000000"/>
                </a:solidFill>
                <a:latin typeface="Calibri" panose="020F0502020204030204"/>
              </a:rPr>
              <a:t>Agneau de Dieu, Tu nous as rendu libres</a:t>
            </a:r>
            <a:br>
              <a:rPr lang="fr-FR" sz="6000" spc="-500" dirty="0">
                <a:solidFill>
                  <a:srgbClr val="000000"/>
                </a:solidFill>
                <a:latin typeface="Calibri" panose="020F0502020204030204"/>
              </a:rPr>
            </a:br>
            <a:r>
              <a:rPr lang="fr-FR" sz="6000" spc="-500" dirty="0">
                <a:solidFill>
                  <a:srgbClr val="000000"/>
                </a:solidFill>
                <a:latin typeface="Calibri" panose="020F0502020204030204"/>
              </a:rPr>
              <a:t>Et tu nous as donné la vie</a:t>
            </a:r>
            <a:br>
              <a:rPr lang="fr-FR" sz="6000" spc="-500" dirty="0">
                <a:solidFill>
                  <a:srgbClr val="000000"/>
                </a:solidFill>
                <a:latin typeface="Calibri" panose="020F0502020204030204"/>
              </a:rPr>
            </a:br>
            <a:r>
              <a:rPr lang="fr-FR" sz="6000" spc="-500" dirty="0">
                <a:solidFill>
                  <a:srgbClr val="000000"/>
                </a:solidFill>
                <a:latin typeface="Calibri" panose="020F0502020204030204"/>
              </a:rPr>
              <a:t>Pour mieux nous dire ton amour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srgbClr val="000000"/>
                </a:solidFill>
                <a:effectLst/>
                <a:uLnTx/>
                <a:uFillTx/>
                <a:latin typeface="Calibri" panose="020F0502020204030204"/>
                <a:ea typeface="+mn-ea"/>
                <a:cs typeface="+mn-cs"/>
              </a:rPr>
              <a:t>Agneau de Dieu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srgbClr val="000000"/>
                </a:solidFill>
                <a:effectLst/>
                <a:uLnTx/>
                <a:uFillTx/>
                <a:latin typeface="Calibri" panose="020F0502020204030204"/>
                <a:ea typeface="+mn-ea"/>
                <a:cs typeface="+mn-cs"/>
              </a:rPr>
              <a:t>qui enlèves le péché du monde,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srgbClr val="000000"/>
                </a:solidFill>
                <a:effectLst/>
                <a:uLnTx/>
                <a:uFillTx/>
                <a:latin typeface="Calibri" panose="020F0502020204030204"/>
                <a:ea typeface="+mn-ea"/>
                <a:cs typeface="+mn-cs"/>
              </a:rPr>
              <a:t>Donne-nous la paix !</a:t>
            </a:r>
          </a:p>
        </p:txBody>
      </p:sp>
      <p:sp>
        <p:nvSpPr>
          <p:cNvPr id="2" name="Espace réservé du numéro de diapositive 1">
            <a:extLst>
              <a:ext uri="{FF2B5EF4-FFF2-40B4-BE49-F238E27FC236}">
                <a16:creationId xmlns:a16="http://schemas.microsoft.com/office/drawing/2014/main" id="{9F5C7D14-0531-43A9-8044-83B8A8E71154}"/>
              </a:ext>
            </a:extLst>
          </p:cNvPr>
          <p:cNvSpPr>
            <a:spLocks noGrp="1"/>
          </p:cNvSpPr>
          <p:nvPr>
            <p:ph type="sldNum" sz="quarter" idx="12"/>
          </p:nvPr>
        </p:nvSpPr>
        <p:spPr/>
        <p:txBody>
          <a:bodyPr/>
          <a:lstStyle/>
          <a:p>
            <a:fld id="{3BBAD113-4DE2-4DC1-9545-523407068B85}" type="slidenum">
              <a:rPr lang="fr-BE" smtClean="0"/>
              <a:t>48</a:t>
            </a:fld>
            <a:endParaRPr lang="fr-BE"/>
          </a:p>
        </p:txBody>
      </p:sp>
    </p:spTree>
    <p:extLst>
      <p:ext uri="{BB962C8B-B14F-4D97-AF65-F5344CB8AC3E}">
        <p14:creationId xmlns:p14="http://schemas.microsoft.com/office/powerpoint/2010/main" val="1650835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ans la main ou dans la bouche : comment communier en temps de Covid ?">
            <a:extLst>
              <a:ext uri="{FF2B5EF4-FFF2-40B4-BE49-F238E27FC236}">
                <a16:creationId xmlns:a16="http://schemas.microsoft.com/office/drawing/2014/main" id="{1F317EA4-0EC1-49E8-A44C-5CD6017C9B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95" r="1"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927D3D26-54E8-4310-B52A-F67D15B34A47}"/>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BBAD113-4DE2-4DC1-9545-523407068B85}" type="slidenum">
              <a:rPr kumimoji="0" lang="fr-BE"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49</a:t>
            </a:fld>
            <a:endParaRPr kumimoji="0" lang="fr-BE"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349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0F175DF-7B70-4F4E-BF9A-7B9B9D8C3B32}"/>
              </a:ext>
            </a:extLst>
          </p:cNvPr>
          <p:cNvSpPr>
            <a:spLocks noGrp="1"/>
          </p:cNvSpPr>
          <p:nvPr>
            <p:ph type="sldNum" sz="quarter" idx="12"/>
          </p:nvPr>
        </p:nvSpPr>
        <p:spPr/>
        <p:txBody>
          <a:bodyPr/>
          <a:lstStyle/>
          <a:p>
            <a:fld id="{3BBAD113-4DE2-4DC1-9545-523407068B85}" type="slidenum">
              <a:rPr lang="fr-BE" smtClean="0"/>
              <a:t>5</a:t>
            </a:fld>
            <a:endParaRPr lang="fr-BE"/>
          </a:p>
        </p:txBody>
      </p:sp>
      <p:pic>
        <p:nvPicPr>
          <p:cNvPr id="3" name="Image 2">
            <a:extLst>
              <a:ext uri="{FF2B5EF4-FFF2-40B4-BE49-F238E27FC236}">
                <a16:creationId xmlns:a16="http://schemas.microsoft.com/office/drawing/2014/main" id="{BC9EC4FB-24B4-453D-AE26-16B02F1D812D}"/>
              </a:ext>
            </a:extLst>
          </p:cNvPr>
          <p:cNvPicPr>
            <a:picLocks noChangeAspect="1"/>
          </p:cNvPicPr>
          <p:nvPr/>
        </p:nvPicPr>
        <p:blipFill>
          <a:blip r:embed="rId2"/>
          <a:stretch>
            <a:fillRect/>
          </a:stretch>
        </p:blipFill>
        <p:spPr>
          <a:xfrm>
            <a:off x="1501025" y="0"/>
            <a:ext cx="9189950" cy="6858000"/>
          </a:xfrm>
          <a:prstGeom prst="rect">
            <a:avLst/>
          </a:prstGeom>
        </p:spPr>
      </p:pic>
    </p:spTree>
    <p:extLst>
      <p:ext uri="{BB962C8B-B14F-4D97-AF65-F5344CB8AC3E}">
        <p14:creationId xmlns:p14="http://schemas.microsoft.com/office/powerpoint/2010/main" val="26360436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0F7FC"/>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668A164-86E4-4DD7-BFC1-C80BCFA5E9AE}"/>
              </a:ext>
            </a:extLst>
          </p:cNvPr>
          <p:cNvSpPr txBox="1"/>
          <p:nvPr/>
        </p:nvSpPr>
        <p:spPr>
          <a:xfrm>
            <a:off x="680344" y="1413063"/>
            <a:ext cx="10831312" cy="40318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400" b="1" i="0" u="none" strike="noStrike" kern="1200" cap="none" spc="-500" normalizeH="0" baseline="0" noProof="0" dirty="0">
                <a:ln>
                  <a:noFill/>
                </a:ln>
                <a:solidFill>
                  <a:prstClr val="black"/>
                </a:solidFill>
                <a:effectLst/>
                <a:uLnTx/>
                <a:uFillTx/>
                <a:latin typeface="Calibri" panose="020F0502020204030204"/>
                <a:ea typeface="+mn-ea"/>
                <a:cs typeface="+mn-cs"/>
              </a:rPr>
              <a:t>Voici le corps et le sang du Seigneur,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400" b="1" i="0" u="none" strike="noStrike" kern="1200" cap="none" spc="-500" normalizeH="0" baseline="0" noProof="0" dirty="0">
                <a:ln>
                  <a:noFill/>
                </a:ln>
                <a:solidFill>
                  <a:prstClr val="black"/>
                </a:solidFill>
                <a:effectLst/>
                <a:uLnTx/>
                <a:uFillTx/>
                <a:latin typeface="Calibri" panose="020F0502020204030204"/>
                <a:ea typeface="+mn-ea"/>
                <a:cs typeface="+mn-cs"/>
              </a:rPr>
              <a:t>la coupe du Salut et le pain de la Vie.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400" b="1" i="0" u="none" strike="noStrike" kern="1200" cap="none" spc="-500" normalizeH="0" baseline="0" noProof="0" dirty="0">
                <a:ln>
                  <a:noFill/>
                </a:ln>
                <a:solidFill>
                  <a:prstClr val="black"/>
                </a:solidFill>
                <a:effectLst/>
                <a:uLnTx/>
                <a:uFillTx/>
                <a:latin typeface="Calibri" panose="020F0502020204030204"/>
                <a:ea typeface="+mn-ea"/>
                <a:cs typeface="+mn-cs"/>
              </a:rPr>
              <a:t>Dieu immortel se donne en nourriture pour que nous ayons la vie éternelle.</a:t>
            </a:r>
          </a:p>
        </p:txBody>
      </p:sp>
      <p:pic>
        <p:nvPicPr>
          <p:cNvPr id="2" name="Voici le corps et le sang du seigneur ( Chant catholique ) (1)">
            <a:hlinkClick r:id="" action="ppaction://media"/>
            <a:extLst>
              <a:ext uri="{FF2B5EF4-FFF2-40B4-BE49-F238E27FC236}">
                <a16:creationId xmlns:a16="http://schemas.microsoft.com/office/drawing/2014/main" id="{08484520-355F-4ABC-9BD3-2CB96F91821B}"/>
              </a:ext>
            </a:extLst>
          </p:cNvPr>
          <p:cNvPicPr>
            <a:picLocks noChangeAspect="1"/>
          </p:cNvPicPr>
          <p:nvPr>
            <a:audioFile r:link="rId1"/>
            <p:extLst>
              <p:ext uri="{DAA4B4D4-6D71-4841-9C94-3DE7FCFB9230}">
                <p14:media xmlns:p14="http://schemas.microsoft.com/office/powerpoint/2010/main" r:embed="rId2">
                  <p14:trim end="118039.625"/>
                </p14:media>
              </p:ext>
            </p:extLst>
          </p:nvPr>
        </p:nvPicPr>
        <p:blipFill>
          <a:blip r:embed="rId4"/>
          <a:stretch>
            <a:fillRect/>
          </a:stretch>
        </p:blipFill>
        <p:spPr>
          <a:xfrm>
            <a:off x="5851525" y="3184525"/>
            <a:ext cx="487363" cy="487363"/>
          </a:xfrm>
          <a:prstGeom prst="rect">
            <a:avLst/>
          </a:prstGeom>
        </p:spPr>
      </p:pic>
      <p:sp>
        <p:nvSpPr>
          <p:cNvPr id="3" name="Espace réservé du numéro de diapositive 2">
            <a:extLst>
              <a:ext uri="{FF2B5EF4-FFF2-40B4-BE49-F238E27FC236}">
                <a16:creationId xmlns:a16="http://schemas.microsoft.com/office/drawing/2014/main" id="{3411A00A-9FA1-425C-A69B-5D0CE05A6C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61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0F7FC"/>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668A164-86E4-4DD7-BFC1-C80BCFA5E9AE}"/>
              </a:ext>
            </a:extLst>
          </p:cNvPr>
          <p:cNvSpPr txBox="1"/>
          <p:nvPr/>
        </p:nvSpPr>
        <p:spPr>
          <a:xfrm>
            <a:off x="204865" y="1413063"/>
            <a:ext cx="9868525" cy="40318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400" b="0" i="0" u="none" strike="noStrike" kern="1200" cap="none" spc="-500" normalizeH="0" baseline="0" noProof="0" dirty="0">
                <a:ln>
                  <a:noFill/>
                </a:ln>
                <a:solidFill>
                  <a:prstClr val="black"/>
                </a:solidFill>
                <a:effectLst/>
                <a:uLnTx/>
                <a:uFillTx/>
                <a:latin typeface="Calibri" panose="020F0502020204030204"/>
                <a:ea typeface="+mn-ea"/>
                <a:cs typeface="+mn-cs"/>
              </a:rPr>
              <a:t>Au moment de passer vers le Père,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400" b="0" i="0" u="none" strike="noStrike" kern="1200" cap="none" spc="-500" normalizeH="0" baseline="0" noProof="0" dirty="0">
                <a:ln>
                  <a:noFill/>
                </a:ln>
                <a:solidFill>
                  <a:prstClr val="black"/>
                </a:solidFill>
                <a:effectLst/>
                <a:uLnTx/>
                <a:uFillTx/>
                <a:latin typeface="Calibri" panose="020F0502020204030204"/>
                <a:ea typeface="+mn-ea"/>
                <a:cs typeface="+mn-cs"/>
              </a:rPr>
              <a:t>le Seigneur prit du pain et du vin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400" b="0" i="0" u="none" strike="noStrike" kern="1200" cap="none" spc="-500" normalizeH="0" baseline="0" noProof="0" dirty="0">
                <a:ln>
                  <a:noFill/>
                </a:ln>
                <a:solidFill>
                  <a:prstClr val="black"/>
                </a:solidFill>
                <a:effectLst/>
                <a:uLnTx/>
                <a:uFillTx/>
                <a:latin typeface="Calibri" panose="020F0502020204030204"/>
                <a:ea typeface="+mn-ea"/>
                <a:cs typeface="+mn-cs"/>
              </a:rPr>
              <a:t>Pour que soit accompli le mystère,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400" b="0" i="0" u="none" strike="noStrike" kern="1200" cap="none" spc="-500" normalizeH="0" baseline="0" noProof="0" dirty="0">
                <a:ln>
                  <a:noFill/>
                </a:ln>
                <a:solidFill>
                  <a:prstClr val="black"/>
                </a:solidFill>
                <a:effectLst/>
                <a:uLnTx/>
                <a:uFillTx/>
                <a:latin typeface="Calibri" panose="020F0502020204030204"/>
                <a:ea typeface="+mn-ea"/>
                <a:cs typeface="+mn-cs"/>
              </a:rPr>
              <a:t>qui apaise à jamais notre faim.</a:t>
            </a:r>
          </a:p>
        </p:txBody>
      </p:sp>
      <p:sp>
        <p:nvSpPr>
          <p:cNvPr id="2" name="Espace réservé du numéro de diapositive 1">
            <a:extLst>
              <a:ext uri="{FF2B5EF4-FFF2-40B4-BE49-F238E27FC236}">
                <a16:creationId xmlns:a16="http://schemas.microsoft.com/office/drawing/2014/main" id="{15C7080F-6938-41EB-A6B4-3739B32566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473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0F7FC"/>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668A164-86E4-4DD7-BFC1-C80BCFA5E9AE}"/>
              </a:ext>
            </a:extLst>
          </p:cNvPr>
          <p:cNvSpPr txBox="1"/>
          <p:nvPr/>
        </p:nvSpPr>
        <p:spPr>
          <a:xfrm>
            <a:off x="680344" y="1413063"/>
            <a:ext cx="10831312" cy="40318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400" b="1" i="0" u="none" strike="noStrike" kern="1200" cap="none" spc="-500" normalizeH="0" baseline="0" noProof="0" dirty="0">
                <a:ln>
                  <a:noFill/>
                </a:ln>
                <a:solidFill>
                  <a:prstClr val="black"/>
                </a:solidFill>
                <a:effectLst/>
                <a:uLnTx/>
                <a:uFillTx/>
                <a:latin typeface="Calibri" panose="020F0502020204030204"/>
                <a:ea typeface="+mn-ea"/>
                <a:cs typeface="+mn-cs"/>
              </a:rPr>
              <a:t>Voici le corps et le sang du Seigneur,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400" b="1" i="0" u="none" strike="noStrike" kern="1200" cap="none" spc="-500" normalizeH="0" baseline="0" noProof="0" dirty="0">
                <a:ln>
                  <a:noFill/>
                </a:ln>
                <a:solidFill>
                  <a:prstClr val="black"/>
                </a:solidFill>
                <a:effectLst/>
                <a:uLnTx/>
                <a:uFillTx/>
                <a:latin typeface="Calibri" panose="020F0502020204030204"/>
                <a:ea typeface="+mn-ea"/>
                <a:cs typeface="+mn-cs"/>
              </a:rPr>
              <a:t>la coupe du Salut et le pain de la Vie.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400" b="1" i="0" u="none" strike="noStrike" kern="1200" cap="none" spc="-500" normalizeH="0" baseline="0" noProof="0" dirty="0">
                <a:ln>
                  <a:noFill/>
                </a:ln>
                <a:solidFill>
                  <a:prstClr val="black"/>
                </a:solidFill>
                <a:effectLst/>
                <a:uLnTx/>
                <a:uFillTx/>
                <a:latin typeface="Calibri" panose="020F0502020204030204"/>
                <a:ea typeface="+mn-ea"/>
                <a:cs typeface="+mn-cs"/>
              </a:rPr>
              <a:t>Dieu immortel se donne en nourriture pour que nous ayons la vie éternelle.</a:t>
            </a:r>
          </a:p>
        </p:txBody>
      </p:sp>
      <p:sp>
        <p:nvSpPr>
          <p:cNvPr id="2" name="Espace réservé du numéro de diapositive 1">
            <a:extLst>
              <a:ext uri="{FF2B5EF4-FFF2-40B4-BE49-F238E27FC236}">
                <a16:creationId xmlns:a16="http://schemas.microsoft.com/office/drawing/2014/main" id="{CE73E3CE-E707-451F-BDB0-3D68BE1ADD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6847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0F7FC"/>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668A164-86E4-4DD7-BFC1-C80BCFA5E9AE}"/>
              </a:ext>
            </a:extLst>
          </p:cNvPr>
          <p:cNvSpPr txBox="1"/>
          <p:nvPr/>
        </p:nvSpPr>
        <p:spPr>
          <a:xfrm>
            <a:off x="354767" y="1413063"/>
            <a:ext cx="11172669" cy="40318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400" b="0" i="0" u="none" strike="noStrike" kern="1200" cap="none" spc="-500" normalizeH="0" baseline="0" noProof="0" dirty="0">
                <a:ln>
                  <a:noFill/>
                </a:ln>
                <a:solidFill>
                  <a:prstClr val="black"/>
                </a:solidFill>
                <a:effectLst/>
                <a:uLnTx/>
                <a:uFillTx/>
                <a:latin typeface="Calibri" panose="020F0502020204030204"/>
                <a:ea typeface="+mn-ea"/>
                <a:cs typeface="+mn-cs"/>
              </a:rPr>
              <a:t>Dieu se livre lui-même en partage,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400" b="0" i="0" u="none" strike="noStrike" kern="1200" cap="none" spc="-500" normalizeH="0" baseline="0" noProof="0" dirty="0">
                <a:ln>
                  <a:noFill/>
                </a:ln>
                <a:solidFill>
                  <a:prstClr val="black"/>
                </a:solidFill>
                <a:effectLst/>
                <a:uLnTx/>
                <a:uFillTx/>
                <a:latin typeface="Calibri" panose="020F0502020204030204"/>
                <a:ea typeface="+mn-ea"/>
                <a:cs typeface="+mn-cs"/>
              </a:rPr>
              <a:t>par amour pour son peuple affamé.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400" b="0" i="0" u="none" strike="noStrike" kern="1200" cap="none" spc="-500" normalizeH="0" baseline="0" noProof="0" dirty="0">
                <a:ln>
                  <a:noFill/>
                </a:ln>
                <a:solidFill>
                  <a:prstClr val="black"/>
                </a:solidFill>
                <a:effectLst/>
                <a:uLnTx/>
                <a:uFillTx/>
                <a:latin typeface="Calibri" panose="020F0502020204030204"/>
                <a:ea typeface="+mn-ea"/>
                <a:cs typeface="+mn-cs"/>
              </a:rPr>
              <a:t>Il nous comble de son héritage,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400" b="0" i="0" u="none" strike="noStrike" kern="1200" cap="none" spc="-500" normalizeH="0" baseline="0" noProof="0" dirty="0">
                <a:ln>
                  <a:noFill/>
                </a:ln>
                <a:solidFill>
                  <a:prstClr val="black"/>
                </a:solidFill>
                <a:effectLst/>
                <a:uLnTx/>
                <a:uFillTx/>
                <a:latin typeface="Calibri" panose="020F0502020204030204"/>
                <a:ea typeface="+mn-ea"/>
                <a:cs typeface="+mn-cs"/>
              </a:rPr>
              <a:t>afin que nous soyons rassasiés.</a:t>
            </a:r>
          </a:p>
        </p:txBody>
      </p:sp>
      <p:sp>
        <p:nvSpPr>
          <p:cNvPr id="2" name="Espace réservé du numéro de diapositive 1">
            <a:extLst>
              <a:ext uri="{FF2B5EF4-FFF2-40B4-BE49-F238E27FC236}">
                <a16:creationId xmlns:a16="http://schemas.microsoft.com/office/drawing/2014/main" id="{51DAF135-A43C-48D1-A699-594388C30D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1412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0F7FC"/>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668A164-86E4-4DD7-BFC1-C80BCFA5E9AE}"/>
              </a:ext>
            </a:extLst>
          </p:cNvPr>
          <p:cNvSpPr txBox="1"/>
          <p:nvPr/>
        </p:nvSpPr>
        <p:spPr>
          <a:xfrm>
            <a:off x="680344" y="1413063"/>
            <a:ext cx="10831312" cy="40318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400" b="1" i="0" u="none" strike="noStrike" kern="1200" cap="none" spc="-500" normalizeH="0" baseline="0" noProof="0" dirty="0">
                <a:ln>
                  <a:noFill/>
                </a:ln>
                <a:solidFill>
                  <a:prstClr val="black"/>
                </a:solidFill>
                <a:effectLst/>
                <a:uLnTx/>
                <a:uFillTx/>
                <a:latin typeface="Calibri" panose="020F0502020204030204"/>
                <a:ea typeface="+mn-ea"/>
                <a:cs typeface="+mn-cs"/>
              </a:rPr>
              <a:t>Voici le corps et le sang du Seigneur,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400" b="1" i="0" u="none" strike="noStrike" kern="1200" cap="none" spc="-500" normalizeH="0" baseline="0" noProof="0" dirty="0">
                <a:ln>
                  <a:noFill/>
                </a:ln>
                <a:solidFill>
                  <a:prstClr val="black"/>
                </a:solidFill>
                <a:effectLst/>
                <a:uLnTx/>
                <a:uFillTx/>
                <a:latin typeface="Calibri" panose="020F0502020204030204"/>
                <a:ea typeface="+mn-ea"/>
                <a:cs typeface="+mn-cs"/>
              </a:rPr>
              <a:t>la coupe du Salut et le pain de la Vie.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400" b="1" i="0" u="none" strike="noStrike" kern="1200" cap="none" spc="-500" normalizeH="0" baseline="0" noProof="0" dirty="0">
                <a:ln>
                  <a:noFill/>
                </a:ln>
                <a:solidFill>
                  <a:prstClr val="black"/>
                </a:solidFill>
                <a:effectLst/>
                <a:uLnTx/>
                <a:uFillTx/>
                <a:latin typeface="Calibri" panose="020F0502020204030204"/>
                <a:ea typeface="+mn-ea"/>
                <a:cs typeface="+mn-cs"/>
              </a:rPr>
              <a:t>Dieu immortel se donne en nourriture pour que nous ayons la vie éternelle.</a:t>
            </a:r>
          </a:p>
        </p:txBody>
      </p:sp>
      <p:sp>
        <p:nvSpPr>
          <p:cNvPr id="2" name="Espace réservé du numéro de diapositive 1">
            <a:extLst>
              <a:ext uri="{FF2B5EF4-FFF2-40B4-BE49-F238E27FC236}">
                <a16:creationId xmlns:a16="http://schemas.microsoft.com/office/drawing/2014/main" id="{38EF4C33-E5D5-4BB0-B60D-CCC93650C6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6923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14D137A-32BD-4D95-A6E6-F9C275DF8409}"/>
              </a:ext>
            </a:extLst>
          </p:cNvPr>
          <p:cNvSpPr>
            <a:spLocks noGrp="1"/>
          </p:cNvSpPr>
          <p:nvPr>
            <p:ph type="sldNum" sz="quarter" idx="12"/>
          </p:nvPr>
        </p:nvSpPr>
        <p:spPr/>
        <p:txBody>
          <a:bodyPr/>
          <a:lstStyle/>
          <a:p>
            <a:fld id="{3BBAD113-4DE2-4DC1-9545-523407068B85}" type="slidenum">
              <a:rPr lang="fr-BE" smtClean="0"/>
              <a:t>55</a:t>
            </a:fld>
            <a:endParaRPr lang="fr-BE"/>
          </a:p>
        </p:txBody>
      </p:sp>
      <p:sp>
        <p:nvSpPr>
          <p:cNvPr id="3" name="AutoShape 2" descr="Afficher l’image source">
            <a:extLst>
              <a:ext uri="{FF2B5EF4-FFF2-40B4-BE49-F238E27FC236}">
                <a16:creationId xmlns:a16="http://schemas.microsoft.com/office/drawing/2014/main" id="{AF996D60-4C68-4EF3-A65D-5375427321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6" name="Image 5">
            <a:extLst>
              <a:ext uri="{FF2B5EF4-FFF2-40B4-BE49-F238E27FC236}">
                <a16:creationId xmlns:a16="http://schemas.microsoft.com/office/drawing/2014/main" id="{793F4EE9-2DC7-45A7-8A40-FFFB0CBF7EEC}"/>
              </a:ext>
            </a:extLst>
          </p:cNvPr>
          <p:cNvPicPr>
            <a:picLocks noChangeAspect="1"/>
          </p:cNvPicPr>
          <p:nvPr/>
        </p:nvPicPr>
        <p:blipFill>
          <a:blip r:embed="rId2"/>
          <a:stretch>
            <a:fillRect/>
          </a:stretch>
        </p:blipFill>
        <p:spPr>
          <a:xfrm>
            <a:off x="0" y="2059"/>
            <a:ext cx="12192000" cy="6855941"/>
          </a:xfrm>
          <a:prstGeom prst="rect">
            <a:avLst/>
          </a:prstGeom>
        </p:spPr>
      </p:pic>
    </p:spTree>
    <p:extLst>
      <p:ext uri="{BB962C8B-B14F-4D97-AF65-F5344CB8AC3E}">
        <p14:creationId xmlns:p14="http://schemas.microsoft.com/office/powerpoint/2010/main" val="600285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417B1-6394-9165-63E2-D8D384A5635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289208B8-A955-2F1B-524F-8FB1D88A6DFF}"/>
              </a:ext>
            </a:extLst>
          </p:cNvPr>
          <p:cNvSpPr txBox="1"/>
          <p:nvPr/>
        </p:nvSpPr>
        <p:spPr>
          <a:xfrm>
            <a:off x="216629" y="180439"/>
            <a:ext cx="11758742"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1" u="none" strike="noStrike" kern="1400" cap="none" spc="-500" normalizeH="0" baseline="0" noProof="0" dirty="0">
                <a:ln>
                  <a:noFill/>
                </a:ln>
                <a:solidFill>
                  <a:srgbClr val="000000"/>
                </a:solidFill>
                <a:effectLst/>
                <a:uLnTx/>
                <a:uFillTx/>
                <a:latin typeface="Calibri" panose="020F0502020204030204"/>
                <a:ea typeface="+mn-ea"/>
                <a:cs typeface="+mn-cs"/>
              </a:rPr>
              <a:t>Prière sur le peuple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400" cap="none" spc="-500" normalizeH="0" baseline="0" noProof="0" dirty="0">
                <a:ln>
                  <a:noFill/>
                </a:ln>
                <a:solidFill>
                  <a:srgbClr val="000000"/>
                </a:solidFill>
                <a:effectLst/>
                <a:uLnTx/>
                <a:uFillTx/>
                <a:latin typeface="Calibri" panose="020F0502020204030204"/>
                <a:ea typeface="+mn-ea"/>
                <a:cs typeface="+mn-cs"/>
              </a:rPr>
              <a:t>Que descende sur ton peuple, Seigneur, l’abondance de ta bénédiction, afin que dans l’épreuve grandisse l’espérance, que dans la tentation s’affermisse le courage, et que soit accordée la rédemption éternelle.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400" cap="none" spc="-500" normalizeH="0" baseline="0" noProof="0" dirty="0">
                <a:ln>
                  <a:noFill/>
                </a:ln>
                <a:solidFill>
                  <a:srgbClr val="000000"/>
                </a:solidFill>
                <a:effectLst/>
                <a:uLnTx/>
                <a:uFillTx/>
                <a:latin typeface="Calibri" panose="020F0502020204030204"/>
                <a:ea typeface="+mn-ea"/>
                <a:cs typeface="+mn-cs"/>
              </a:rPr>
              <a:t>Par le Christ, notre Seigneur. — </a:t>
            </a:r>
            <a:r>
              <a:rPr kumimoji="0" lang="fr-FR" sz="6000" b="1" i="0" u="none" strike="noStrike" kern="1400" cap="none" spc="-500" normalizeH="0" baseline="0" noProof="0" dirty="0">
                <a:ln>
                  <a:noFill/>
                </a:ln>
                <a:solidFill>
                  <a:srgbClr val="000000"/>
                </a:solidFill>
                <a:effectLst/>
                <a:uLnTx/>
                <a:uFillTx/>
                <a:latin typeface="Calibri" panose="020F0502020204030204"/>
                <a:ea typeface="+mn-ea"/>
                <a:cs typeface="+mn-cs"/>
              </a:rPr>
              <a:t>Amen</a:t>
            </a:r>
          </a:p>
        </p:txBody>
      </p:sp>
      <p:sp>
        <p:nvSpPr>
          <p:cNvPr id="2" name="Espace réservé du numéro de diapositive 1">
            <a:extLst>
              <a:ext uri="{FF2B5EF4-FFF2-40B4-BE49-F238E27FC236}">
                <a16:creationId xmlns:a16="http://schemas.microsoft.com/office/drawing/2014/main" id="{07518E14-1B6A-1FAC-223D-EA0E894E8C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6937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6F68CD1-053C-4299-9E0B-5BC663DFE540}"/>
              </a:ext>
            </a:extLst>
          </p:cNvPr>
          <p:cNvSpPr txBox="1"/>
          <p:nvPr/>
        </p:nvSpPr>
        <p:spPr>
          <a:xfrm>
            <a:off x="74646" y="0"/>
            <a:ext cx="12192000" cy="65556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Rendons gloire à notre Dieu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Lui qui fit des merveilles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Il est présent au milieu de nous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Maintenant et à jamais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prstClr val="black"/>
                </a:solidFill>
                <a:effectLst/>
                <a:uLnTx/>
                <a:uFillTx/>
                <a:latin typeface="Calibri" panose="020F0502020204030204"/>
                <a:ea typeface="+mn-ea"/>
                <a:cs typeface="+mn-cs"/>
              </a:rPr>
              <a:t>Louons notre Seigneur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prstClr val="black"/>
                </a:solidFill>
                <a:effectLst/>
                <a:uLnTx/>
                <a:uFillTx/>
                <a:latin typeface="Calibri" panose="020F0502020204030204"/>
                <a:ea typeface="+mn-ea"/>
                <a:cs typeface="+mn-cs"/>
              </a:rPr>
              <a:t>car grande est sa puissance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prstClr val="black"/>
                </a:solidFill>
                <a:effectLst/>
                <a:uLnTx/>
                <a:uFillTx/>
                <a:latin typeface="Calibri" panose="020F0502020204030204"/>
                <a:ea typeface="+mn-ea"/>
                <a:cs typeface="+mn-cs"/>
              </a:rPr>
              <a:t>Lui qui nous a créés, Nous a donné la vie</a:t>
            </a:r>
          </a:p>
        </p:txBody>
      </p:sp>
      <p:sp>
        <p:nvSpPr>
          <p:cNvPr id="3" name="Espace réservé du numéro de diapositive 2">
            <a:extLst>
              <a:ext uri="{FF2B5EF4-FFF2-40B4-BE49-F238E27FC236}">
                <a16:creationId xmlns:a16="http://schemas.microsoft.com/office/drawing/2014/main" id="{C71D2899-8360-4082-B5B2-278361862F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Rendons gloire a notre dieu [Emmanuel]">
            <a:hlinkClick r:id="" action="ppaction://media"/>
            <a:extLst>
              <a:ext uri="{FF2B5EF4-FFF2-40B4-BE49-F238E27FC236}">
                <a16:creationId xmlns:a16="http://schemas.microsoft.com/office/drawing/2014/main" id="{9364931A-AAAE-1196-5353-05B72EEF18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18457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6F68CD1-053C-4299-9E0B-5BC663DFE540}"/>
              </a:ext>
            </a:extLst>
          </p:cNvPr>
          <p:cNvSpPr txBox="1"/>
          <p:nvPr/>
        </p:nvSpPr>
        <p:spPr>
          <a:xfrm>
            <a:off x="0" y="0"/>
            <a:ext cx="11775867" cy="74789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Rendons gloire à notre Dieu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Lui qui fit des merveilles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Il est présent au milieu de nous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Maintenant et à jamais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prstClr val="black"/>
                </a:solidFill>
                <a:effectLst/>
                <a:uLnTx/>
                <a:uFillTx/>
                <a:latin typeface="Calibri" panose="020F0502020204030204"/>
                <a:ea typeface="+mn-ea"/>
                <a:cs typeface="+mn-cs"/>
              </a:rPr>
              <a:t>Oui le Seigneur nous aime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prstClr val="black"/>
                </a:solidFill>
                <a:effectLst/>
                <a:uLnTx/>
                <a:uFillTx/>
                <a:latin typeface="Calibri" panose="020F0502020204030204"/>
                <a:ea typeface="+mn-ea"/>
                <a:cs typeface="+mn-cs"/>
              </a:rPr>
              <a:t>Il s'est livré pour nous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prstClr val="black"/>
                </a:solidFill>
                <a:effectLst/>
                <a:uLnTx/>
                <a:uFillTx/>
                <a:latin typeface="Calibri" panose="020F0502020204030204"/>
                <a:ea typeface="+mn-ea"/>
                <a:cs typeface="+mn-cs"/>
              </a:rPr>
              <a:t>Unis en son amour, Nous exultons de joie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6000" b="0" i="0" u="none" strike="noStrike" kern="1200" cap="none" spc="-500" normalizeH="0" baseline="0" noProof="0" dirty="0">
              <a:ln>
                <a:noFill/>
              </a:ln>
              <a:solidFill>
                <a:prstClr val="black"/>
              </a:solidFill>
              <a:effectLst/>
              <a:uLnTx/>
              <a:uFillTx/>
              <a:latin typeface="Calibri" panose="020F0502020204030204"/>
              <a:ea typeface="+mn-ea"/>
              <a:cs typeface="+mn-cs"/>
            </a:endParaRPr>
          </a:p>
        </p:txBody>
      </p:sp>
      <p:sp>
        <p:nvSpPr>
          <p:cNvPr id="2" name="Espace réservé du numéro de diapositive 1">
            <a:extLst>
              <a:ext uri="{FF2B5EF4-FFF2-40B4-BE49-F238E27FC236}">
                <a16:creationId xmlns:a16="http://schemas.microsoft.com/office/drawing/2014/main" id="{53EA550E-EBDE-4B34-A4A6-D1C569B54B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942609"/>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6F68CD1-053C-4299-9E0B-5BC663DFE540}"/>
              </a:ext>
            </a:extLst>
          </p:cNvPr>
          <p:cNvSpPr txBox="1"/>
          <p:nvPr/>
        </p:nvSpPr>
        <p:spPr>
          <a:xfrm>
            <a:off x="129994" y="-77622"/>
            <a:ext cx="11775867" cy="74789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Rendons gloire à notre Dieu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Lui qui fit des merveilles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Il est présent au milieu de nous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Maintenant et à jamais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prstClr val="black"/>
                </a:solidFill>
                <a:effectLst/>
                <a:uLnTx/>
                <a:uFillTx/>
                <a:latin typeface="Calibri" panose="020F0502020204030204"/>
                <a:ea typeface="+mn-ea"/>
                <a:cs typeface="+mn-cs"/>
              </a:rPr>
              <a:t>Dieu envoie son esprit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prstClr val="black"/>
                </a:solidFill>
                <a:effectLst/>
                <a:uLnTx/>
                <a:uFillTx/>
                <a:latin typeface="Calibri" panose="020F0502020204030204"/>
                <a:ea typeface="+mn-ea"/>
                <a:cs typeface="+mn-cs"/>
              </a:rPr>
              <a:t>Source de toute grâce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500" normalizeH="0" baseline="0" noProof="0" dirty="0">
                <a:ln>
                  <a:noFill/>
                </a:ln>
                <a:solidFill>
                  <a:prstClr val="black"/>
                </a:solidFill>
                <a:effectLst/>
                <a:uLnTx/>
                <a:uFillTx/>
                <a:latin typeface="Calibri" panose="020F0502020204030204"/>
                <a:ea typeface="+mn-ea"/>
                <a:cs typeface="+mn-cs"/>
              </a:rPr>
              <a:t>Il vient guider nos pas, Et fait de nous des saints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6000" b="0" i="0" u="none" strike="noStrike" kern="1200" cap="none" spc="-500" normalizeH="0" baseline="0" noProof="0" dirty="0">
              <a:ln>
                <a:noFill/>
              </a:ln>
              <a:solidFill>
                <a:prstClr val="black"/>
              </a:solidFill>
              <a:effectLst/>
              <a:uLnTx/>
              <a:uFillTx/>
              <a:latin typeface="Calibri" panose="020F0502020204030204"/>
              <a:ea typeface="+mn-ea"/>
              <a:cs typeface="+mn-cs"/>
            </a:endParaRPr>
          </a:p>
        </p:txBody>
      </p:sp>
      <p:sp>
        <p:nvSpPr>
          <p:cNvPr id="2" name="Espace réservé du numéro de diapositive 1">
            <a:extLst>
              <a:ext uri="{FF2B5EF4-FFF2-40B4-BE49-F238E27FC236}">
                <a16:creationId xmlns:a16="http://schemas.microsoft.com/office/drawing/2014/main" id="{53EA550E-EBDE-4B34-A4A6-D1C569B54B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987828"/>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A52D403-EB4F-48A2-A600-48BB686AC881}"/>
              </a:ext>
            </a:extLst>
          </p:cNvPr>
          <p:cNvSpPr txBox="1"/>
          <p:nvPr/>
        </p:nvSpPr>
        <p:spPr>
          <a:xfrm>
            <a:off x="0" y="1905506"/>
            <a:ext cx="12192000" cy="3046988"/>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fr-FR" sz="6400" b="0" i="0" u="none" strike="noStrike" kern="1200" cap="none" spc="-500" normalizeH="0" baseline="0" noProof="0" dirty="0">
                <a:ln>
                  <a:noFill/>
                </a:ln>
                <a:solidFill>
                  <a:prstClr val="black"/>
                </a:solidFill>
                <a:effectLst/>
                <a:uLnTx/>
                <a:uFillTx/>
                <a:latin typeface="Calibri" panose="020F0502020204030204"/>
                <a:ea typeface="+mn-ea"/>
                <a:cs typeface="+mn-cs"/>
              </a:rPr>
              <a:t>Seigneur, prends pitié </a:t>
            </a:r>
            <a:endParaRPr kumimoji="0" lang="fr-FR" sz="5000" b="0" i="0" u="none" strike="noStrike" kern="1200" cap="none" spc="-50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fr-FR" sz="6400" b="0" i="0" u="none" strike="noStrike" kern="1200" cap="none" spc="-500" normalizeH="0" baseline="0" noProof="0" dirty="0">
                <a:ln>
                  <a:noFill/>
                </a:ln>
                <a:solidFill>
                  <a:prstClr val="black"/>
                </a:solidFill>
                <a:effectLst/>
                <a:uLnTx/>
                <a:uFillTx/>
                <a:latin typeface="Calibri" panose="020F0502020204030204"/>
                <a:ea typeface="+mn-ea"/>
                <a:cs typeface="+mn-cs"/>
              </a:rPr>
              <a:t>O Christ, prends pitié </a:t>
            </a:r>
            <a:r>
              <a:rPr lang="fr-FR" sz="5000" spc="-500" dirty="0">
                <a:solidFill>
                  <a:prstClr val="black"/>
                </a:solidFill>
                <a:latin typeface="Calibri" panose="020F0502020204030204"/>
              </a:rPr>
              <a:t>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fr-FR" sz="6400" b="0" i="0" u="none" strike="noStrike" kern="1200" cap="none" spc="-500" normalizeH="0" baseline="0" noProof="0" dirty="0">
                <a:ln>
                  <a:noFill/>
                </a:ln>
                <a:solidFill>
                  <a:prstClr val="black"/>
                </a:solidFill>
                <a:effectLst/>
                <a:uLnTx/>
                <a:uFillTx/>
                <a:latin typeface="Calibri" panose="020F0502020204030204"/>
                <a:ea typeface="+mn-ea"/>
                <a:cs typeface="+mn-cs"/>
              </a:rPr>
              <a:t>Seigneur, prends pitié </a:t>
            </a:r>
            <a:endParaRPr lang="fr-FR" sz="5000" spc="-500" dirty="0">
              <a:solidFill>
                <a:prstClr val="black"/>
              </a:solidFill>
              <a:latin typeface="Calibri" panose="020F0502020204030204"/>
            </a:endParaRPr>
          </a:p>
        </p:txBody>
      </p:sp>
      <p:sp>
        <p:nvSpPr>
          <p:cNvPr id="2" name="Espace réservé du numéro de diapositive 1">
            <a:extLst>
              <a:ext uri="{FF2B5EF4-FFF2-40B4-BE49-F238E27FC236}">
                <a16:creationId xmlns:a16="http://schemas.microsoft.com/office/drawing/2014/main" id="{4AD37594-D4A0-465E-B02C-55DC980B9E65}"/>
              </a:ext>
            </a:extLst>
          </p:cNvPr>
          <p:cNvSpPr>
            <a:spLocks noGrp="1"/>
          </p:cNvSpPr>
          <p:nvPr>
            <p:ph type="sldNum" sz="quarter" idx="12"/>
          </p:nvPr>
        </p:nvSpPr>
        <p:spPr>
          <a:xfrm>
            <a:off x="8610600" y="6393674"/>
            <a:ext cx="2743200" cy="365125"/>
          </a:xfrm>
        </p:spPr>
        <p:txBody>
          <a:bodyPr/>
          <a:lstStyle/>
          <a:p>
            <a:fld id="{3BBAD113-4DE2-4DC1-9545-523407068B85}" type="slidenum">
              <a:rPr lang="fr-BE" smtClean="0"/>
              <a:t>6</a:t>
            </a:fld>
            <a:endParaRPr lang="fr-BE"/>
          </a:p>
        </p:txBody>
      </p:sp>
    </p:spTree>
    <p:extLst>
      <p:ext uri="{BB962C8B-B14F-4D97-AF65-F5344CB8AC3E}">
        <p14:creationId xmlns:p14="http://schemas.microsoft.com/office/powerpoint/2010/main" val="7631053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6F68CD1-053C-4299-9E0B-5BC663DFE540}"/>
              </a:ext>
            </a:extLst>
          </p:cNvPr>
          <p:cNvSpPr txBox="1"/>
          <p:nvPr/>
        </p:nvSpPr>
        <p:spPr>
          <a:xfrm>
            <a:off x="101600" y="1536174"/>
            <a:ext cx="11988800"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Rendons gloire à notre Dieu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Lui qui fit des merveilles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Il est présent au milieu de nous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500" normalizeH="0" baseline="0" noProof="0" dirty="0">
                <a:ln>
                  <a:noFill/>
                </a:ln>
                <a:solidFill>
                  <a:prstClr val="black"/>
                </a:solidFill>
                <a:effectLst/>
                <a:uLnTx/>
                <a:uFillTx/>
                <a:latin typeface="Calibri" panose="020F0502020204030204"/>
                <a:ea typeface="+mn-ea"/>
                <a:cs typeface="+mn-cs"/>
              </a:rPr>
              <a:t>Maintenant et à jamais</a:t>
            </a:r>
          </a:p>
        </p:txBody>
      </p:sp>
      <p:sp>
        <p:nvSpPr>
          <p:cNvPr id="3" name="Espace réservé du numéro de diapositive 2">
            <a:extLst>
              <a:ext uri="{FF2B5EF4-FFF2-40B4-BE49-F238E27FC236}">
                <a16:creationId xmlns:a16="http://schemas.microsoft.com/office/drawing/2014/main" id="{C71D2899-8360-4082-B5B2-278361862F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1252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F94EA05-137C-4DDE-9C14-6B2DB016C548}"/>
              </a:ext>
            </a:extLst>
          </p:cNvPr>
          <p:cNvSpPr>
            <a:spLocks noGrp="1"/>
          </p:cNvSpPr>
          <p:nvPr>
            <p:ph type="sldNum" sz="quarter" idx="12"/>
          </p:nvPr>
        </p:nvSpPr>
        <p:spPr/>
        <p:txBody>
          <a:bodyPr/>
          <a:lstStyle/>
          <a:p>
            <a:fld id="{3BBAD113-4DE2-4DC1-9545-523407068B85}" type="slidenum">
              <a:rPr lang="fr-BE" smtClean="0"/>
              <a:t>61</a:t>
            </a:fld>
            <a:endParaRPr lang="fr-BE"/>
          </a:p>
        </p:txBody>
      </p:sp>
      <p:pic>
        <p:nvPicPr>
          <p:cNvPr id="3" name="Image 2">
            <a:extLst>
              <a:ext uri="{FF2B5EF4-FFF2-40B4-BE49-F238E27FC236}">
                <a16:creationId xmlns:a16="http://schemas.microsoft.com/office/drawing/2014/main" id="{D7B85A47-EEAA-4F32-BC08-801EA34936CE}"/>
              </a:ext>
            </a:extLst>
          </p:cNvPr>
          <p:cNvPicPr>
            <a:picLocks noChangeAspect="1"/>
          </p:cNvPicPr>
          <p:nvPr/>
        </p:nvPicPr>
        <p:blipFill>
          <a:blip r:embed="rId2"/>
          <a:stretch>
            <a:fillRect/>
          </a:stretch>
        </p:blipFill>
        <p:spPr>
          <a:xfrm>
            <a:off x="221623" y="491811"/>
            <a:ext cx="11748754" cy="587437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975204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a:extLst>
              <a:ext uri="{FF2B5EF4-FFF2-40B4-BE49-F238E27FC236}">
                <a16:creationId xmlns:a16="http://schemas.microsoft.com/office/drawing/2014/main" id="{FB81396A-6E44-4E56-90FA-2255AB63BC20}"/>
              </a:ext>
            </a:extLst>
          </p:cNvPr>
          <p:cNvPicPr>
            <a:picLocks noChangeAspect="1"/>
          </p:cNvPicPr>
          <p:nvPr/>
        </p:nvPicPr>
        <p:blipFill rotWithShape="1">
          <a:blip r:embed="rId2"/>
          <a:srcRect l="2290" r="7474"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Espace réservé du numéro de diapositive 1">
            <a:extLst>
              <a:ext uri="{FF2B5EF4-FFF2-40B4-BE49-F238E27FC236}">
                <a16:creationId xmlns:a16="http://schemas.microsoft.com/office/drawing/2014/main" id="{78480B3B-EFEF-42CF-A083-9C7661C2B954}"/>
              </a:ext>
            </a:extLst>
          </p:cNvPr>
          <p:cNvSpPr>
            <a:spLocks noGrp="1"/>
          </p:cNvSpPr>
          <p:nvPr>
            <p:ph type="sldNum" sz="quarter" idx="12"/>
          </p:nvPr>
        </p:nvSpPr>
        <p:spPr/>
        <p:txBody>
          <a:bodyPr/>
          <a:lstStyle/>
          <a:p>
            <a:fld id="{3BBAD113-4DE2-4DC1-9545-523407068B85}" type="slidenum">
              <a:rPr lang="fr-BE" smtClean="0"/>
              <a:t>7</a:t>
            </a:fld>
            <a:endParaRPr lang="fr-BE"/>
          </a:p>
        </p:txBody>
      </p:sp>
    </p:spTree>
    <p:extLst>
      <p:ext uri="{BB962C8B-B14F-4D97-AF65-F5344CB8AC3E}">
        <p14:creationId xmlns:p14="http://schemas.microsoft.com/office/powerpoint/2010/main" val="50122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541252B5-E54F-42EF-AA05-AB8680B11F82}"/>
              </a:ext>
            </a:extLst>
          </p:cNvPr>
          <p:cNvSpPr>
            <a:spLocks noGrp="1"/>
          </p:cNvSpPr>
          <p:nvPr>
            <p:ph type="sldNum" sz="quarter" idx="12"/>
          </p:nvPr>
        </p:nvSpPr>
        <p:spPr/>
        <p:txBody>
          <a:bodyPr/>
          <a:lstStyle/>
          <a:p>
            <a:fld id="{3BBAD113-4DE2-4DC1-9545-523407068B85}" type="slidenum">
              <a:rPr lang="fr-BE" smtClean="0"/>
              <a:t>8</a:t>
            </a:fld>
            <a:endParaRPr lang="fr-BE"/>
          </a:p>
        </p:txBody>
      </p:sp>
      <p:sp>
        <p:nvSpPr>
          <p:cNvPr id="4" name="ZoneTexte 3">
            <a:extLst>
              <a:ext uri="{FF2B5EF4-FFF2-40B4-BE49-F238E27FC236}">
                <a16:creationId xmlns:a16="http://schemas.microsoft.com/office/drawing/2014/main" id="{3B81206C-A07C-4F47-BFCA-9025E4DD2E42}"/>
              </a:ext>
            </a:extLst>
          </p:cNvPr>
          <p:cNvSpPr txBox="1"/>
          <p:nvPr/>
        </p:nvSpPr>
        <p:spPr>
          <a:xfrm>
            <a:off x="191330" y="612844"/>
            <a:ext cx="11809340" cy="5632311"/>
          </a:xfrm>
          <a:prstGeom prst="rect">
            <a:avLst/>
          </a:prstGeom>
          <a:noFill/>
        </p:spPr>
        <p:txBody>
          <a:bodyPr wrap="square">
            <a:spAutoFit/>
          </a:bodyPr>
          <a:lstStyle/>
          <a:p>
            <a:pPr>
              <a:tabLst>
                <a:tab pos="640080" algn="l"/>
              </a:tabLst>
            </a:pPr>
            <a:r>
              <a:rPr lang="fr-BE" sz="6000" i="1" kern="1400" spc="-500" dirty="0">
                <a:latin typeface="Calibri" panose="020F0502020204030204"/>
                <a:cs typeface="Calibri Light" panose="020F0302020204030204" pitchFamily="34" charset="0"/>
              </a:rPr>
              <a:t>C'est en regardant son histoire que le peuple hébreu affirme sa foi en Dieu qui l'a sauvé de la servitude connue en Égypte. Pour attester que Dieu l'a effectivement conduit vers une terre généreuse, il accomplira chaque année une liturgie d'offrandes.</a:t>
            </a:r>
          </a:p>
        </p:txBody>
      </p:sp>
    </p:spTree>
    <p:extLst>
      <p:ext uri="{BB962C8B-B14F-4D97-AF65-F5344CB8AC3E}">
        <p14:creationId xmlns:p14="http://schemas.microsoft.com/office/powerpoint/2010/main" val="1596503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0CD5665-2E44-4FC1-BD55-631CCC5529C9}"/>
              </a:ext>
            </a:extLst>
          </p:cNvPr>
          <p:cNvSpPr txBox="1"/>
          <p:nvPr/>
        </p:nvSpPr>
        <p:spPr>
          <a:xfrm>
            <a:off x="98374" y="0"/>
            <a:ext cx="11995252" cy="7017306"/>
          </a:xfrm>
          <a:prstGeom prst="rect">
            <a:avLst/>
          </a:prstGeom>
          <a:noFill/>
        </p:spPr>
        <p:txBody>
          <a:bodyPr wrap="square">
            <a:spAutoFit/>
          </a:bodyPr>
          <a:lstStyle/>
          <a:p>
            <a:pPr algn="ctr"/>
            <a:r>
              <a:rPr lang="fr-BE" sz="6000" b="1" u="sng" kern="1400" spc="-500" dirty="0">
                <a:solidFill>
                  <a:srgbClr val="000000"/>
                </a:solidFill>
                <a:latin typeface="Calibri" panose="020F0502020204030204"/>
                <a:cs typeface="Calibri Light" panose="020F0302020204030204" pitchFamily="34" charset="0"/>
              </a:rPr>
              <a:t>Première lecture : </a:t>
            </a:r>
          </a:p>
          <a:p>
            <a:pPr algn="ctr"/>
            <a:r>
              <a:rPr lang="fr-FR" sz="6000" i="1" u="sng" kern="1400" spc="-500" dirty="0">
                <a:solidFill>
                  <a:srgbClr val="000000"/>
                </a:solidFill>
                <a:latin typeface="Calibri" panose="020F0502020204030204"/>
                <a:cs typeface="Calibri Light" panose="020F0302020204030204" pitchFamily="34" charset="0"/>
              </a:rPr>
              <a:t>Lecture du livre du deutéronome</a:t>
            </a:r>
          </a:p>
          <a:p>
            <a:pPr algn="ctr"/>
            <a:endParaRPr lang="fr-FR" sz="2000" i="1" u="sng" kern="1400" spc="-500" dirty="0">
              <a:solidFill>
                <a:srgbClr val="000000"/>
              </a:solidFill>
              <a:latin typeface="Calibri" panose="020F0502020204030204"/>
              <a:cs typeface="Calibri Light" panose="020F0302020204030204" pitchFamily="34" charset="0"/>
            </a:endParaRPr>
          </a:p>
          <a:p>
            <a:r>
              <a:rPr lang="fr-BE" sz="6000" kern="1400" spc="-500" dirty="0">
                <a:solidFill>
                  <a:srgbClr val="000000"/>
                </a:solidFill>
                <a:latin typeface="Calibri" panose="020F0502020204030204"/>
                <a:cs typeface="Calibri Light" panose="020F0302020204030204" pitchFamily="34" charset="0"/>
              </a:rPr>
              <a:t>Moïse disait au peuple : Lorsque tu présenteras les prémices de tes récoltes, le prêtre recevra de tes mains la corbeille et la déposera devant l’autel du Seigneur ton Dieu. Tu prononceras ces paroles devant le Seigneur ton Dieu :</a:t>
            </a:r>
          </a:p>
        </p:txBody>
      </p:sp>
      <p:sp>
        <p:nvSpPr>
          <p:cNvPr id="2" name="Espace réservé du numéro de diapositive 1">
            <a:extLst>
              <a:ext uri="{FF2B5EF4-FFF2-40B4-BE49-F238E27FC236}">
                <a16:creationId xmlns:a16="http://schemas.microsoft.com/office/drawing/2014/main" id="{7F4325E4-EB2D-4269-AEBE-A256826E0C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3BBAD113-4DE2-4DC1-9545-523407068B85}" type="slidenum">
              <a:rPr kumimoji="0" lang="fr-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566669"/>
      </p:ext>
    </p:extLst>
  </p:cSld>
  <p:clrMapOvr>
    <a:masterClrMapping/>
  </p:clrMapOvr>
</p:sld>
</file>

<file path=ppt/theme/theme1.xml><?xml version="1.0" encoding="utf-8"?>
<a:theme xmlns:a="http://schemas.openxmlformats.org/drawingml/2006/main" name="Thème Office">
  <a:themeElements>
    <a:clrScheme name="Personnalisé 1">
      <a:dk1>
        <a:sysClr val="windowText" lastClr="000000"/>
      </a:dk1>
      <a:lt1>
        <a:sysClr val="window" lastClr="FFFFFF"/>
      </a:lt1>
      <a:dk2>
        <a:srgbClr val="146194"/>
      </a:dk2>
      <a:lt2>
        <a:srgbClr val="ACE9F8"/>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nalisé 1">
    <a:dk1>
      <a:sysClr val="windowText" lastClr="000000"/>
    </a:dk1>
    <a:lt1>
      <a:sysClr val="window" lastClr="FFFFFF"/>
    </a:lt1>
    <a:dk2>
      <a:srgbClr val="146194"/>
    </a:dk2>
    <a:lt2>
      <a:srgbClr val="ACE9F8"/>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2.xml><?xml version="1.0" encoding="utf-8"?>
<a:themeOverride xmlns:a="http://schemas.openxmlformats.org/drawingml/2006/main">
  <a:clrScheme name="Personnalisé 1">
    <a:dk1>
      <a:sysClr val="windowText" lastClr="000000"/>
    </a:dk1>
    <a:lt1>
      <a:sysClr val="window" lastClr="FFFFFF"/>
    </a:lt1>
    <a:dk2>
      <a:srgbClr val="146194"/>
    </a:dk2>
    <a:lt2>
      <a:srgbClr val="ACE9F8"/>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docProps/app.xml><?xml version="1.0" encoding="utf-8"?>
<Properties xmlns="http://schemas.openxmlformats.org/officeDocument/2006/extended-properties" xmlns:vt="http://schemas.openxmlformats.org/officeDocument/2006/docPropsVTypes">
  <Template/>
  <TotalTime>2558</TotalTime>
  <Words>1932</Words>
  <Application>Microsoft Office PowerPoint</Application>
  <PresentationFormat>Grand écran</PresentationFormat>
  <Paragraphs>232</Paragraphs>
  <Slides>61</Slides>
  <Notes>0</Notes>
  <HiddenSlides>0</HiddenSlides>
  <MMClips>5</MMClips>
  <ScaleCrop>false</ScaleCrop>
  <HeadingPairs>
    <vt:vector size="6" baseType="variant">
      <vt:variant>
        <vt:lpstr>Polices utilisées</vt:lpstr>
      </vt:variant>
      <vt:variant>
        <vt:i4>3</vt:i4>
      </vt:variant>
      <vt:variant>
        <vt:lpstr>Thème</vt:lpstr>
      </vt:variant>
      <vt:variant>
        <vt:i4>2</vt:i4>
      </vt:variant>
      <vt:variant>
        <vt:lpstr>Titres des diapositives</vt:lpstr>
      </vt:variant>
      <vt:variant>
        <vt:i4>61</vt:i4>
      </vt:variant>
    </vt:vector>
  </HeadingPairs>
  <TitlesOfParts>
    <vt:vector size="66" baseType="lpstr">
      <vt:lpstr>Arial</vt:lpstr>
      <vt:lpstr>Calibri</vt:lpstr>
      <vt:lpstr>Calibri Light</vt: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Asbl St-Joseph UP Les Douze</dc:creator>
  <cp:lastModifiedBy>Asbl St-Joseph UP Les Douze</cp:lastModifiedBy>
  <cp:revision>81</cp:revision>
  <dcterms:created xsi:type="dcterms:W3CDTF">2020-08-24T08:24:37Z</dcterms:created>
  <dcterms:modified xsi:type="dcterms:W3CDTF">2025-03-07T10:24:36Z</dcterms:modified>
</cp:coreProperties>
</file>